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68" r:id="rId4"/>
    <p:sldId id="258" r:id="rId5"/>
    <p:sldId id="259" r:id="rId6"/>
    <p:sldId id="260" r:id="rId7"/>
    <p:sldId id="269" r:id="rId8"/>
    <p:sldId id="261" r:id="rId9"/>
    <p:sldId id="262" r:id="rId10"/>
    <p:sldId id="263" r:id="rId11"/>
    <p:sldId id="265" r:id="rId12"/>
    <p:sldId id="270" r:id="rId13"/>
    <p:sldId id="264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33"/>
    <p:restoredTop sz="94674"/>
  </p:normalViewPr>
  <p:slideViewPr>
    <p:cSldViewPr snapToGrid="0" snapToObjects="1">
      <p:cViewPr varScale="1">
        <p:scale>
          <a:sx n="132" d="100"/>
          <a:sy n="132" d="100"/>
        </p:scale>
        <p:origin x="10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3BE30-E6CE-0A49-9500-7E430313B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B8B24E-F2EC-8C41-8AFA-861F79EE4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39CF9-AB82-7447-A1B2-2BB7BA6E3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F72C-F774-BB46-AC40-D91EC7D75556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44C5F-68D1-B141-A44E-4B52F2A6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71887-E012-9A4A-BFA7-660C2DB21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E43C-2D34-E148-9804-05DE6D1E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53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921D-E21F-E84C-BF60-5F71A7E41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7F66F-B345-334E-B1F0-D23FBBE61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772D0-5A8F-344F-8694-7E29B991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F72C-F774-BB46-AC40-D91EC7D75556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A6063-21B4-974C-95D1-DCEF6CEE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0B0DC-7BD3-3D4C-8041-5E6A7BAAB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E43C-2D34-E148-9804-05DE6D1E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4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CB246A-C44C-ED49-A053-E3E5BE41DC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B13169-5E32-9645-B72B-CA6DDEC23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6D5E6-A2E0-2D48-BA98-EB6D0B503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F72C-F774-BB46-AC40-D91EC7D75556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09819-D773-DE41-A1D9-B018F4C2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A7D58-2AC9-174A-9749-97EAB2B1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E43C-2D34-E148-9804-05DE6D1E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85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17D6-359A-D543-BA23-30371C0C2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4315E-F714-0D4C-9BC1-04AAD1533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5E241-85E9-EC4F-A6CE-4BE24DA9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F72C-F774-BB46-AC40-D91EC7D75556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68AA6-192E-C84C-BFAA-47BCE007B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75D6D-B8BD-324D-93CF-9A601D1A2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E43C-2D34-E148-9804-05DE6D1E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2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6884-1AE1-0F46-B619-39AF8E97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A0B23-9229-534E-8977-0F41D0018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E20BD-C0D5-3846-BD0B-F048DB438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F72C-F774-BB46-AC40-D91EC7D75556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49647-3536-5A44-BAD9-B39D2BFC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57112-9448-584B-90FC-E85DC76E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E43C-2D34-E148-9804-05DE6D1E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3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C040F-5CDF-974B-A1EB-41369AB5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3C53F-64CD-A34D-8013-B536C7DAB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A33C75-545D-A94F-A251-58D741517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E7832-C3F7-7240-A8B4-BFDD5F1F0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F72C-F774-BB46-AC40-D91EC7D75556}" type="datetimeFigureOut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6BE89-81E4-C548-829A-297A872A0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02E243-D397-BA48-820F-1DD176E30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E43C-2D34-E148-9804-05DE6D1E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0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11D9C-F019-9149-93DD-477515D8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1D78-A774-8249-8DC1-42CDB6564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37132-0FCA-4D46-92C1-2F585E8B4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80CB6-540C-5A44-99FD-AD4BDC3916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143551-50EB-3941-B8C7-C16B2D29D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CEEC06-804E-E146-B149-51E3EC03F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F72C-F774-BB46-AC40-D91EC7D75556}" type="datetimeFigureOut">
              <a:rPr lang="en-US" smtClean="0"/>
              <a:t>4/29/20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1F9EF3-82B9-BD46-830A-2E06F5F15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5B683D-B09C-1F43-B26D-0D677037C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E43C-2D34-E148-9804-05DE6D1E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32673-577F-2C4A-BB3C-0765DAC97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ADE644-A08C-5D4A-BB24-85C507332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F72C-F774-BB46-AC40-D91EC7D75556}" type="datetimeFigureOut">
              <a:rPr lang="en-US" smtClean="0"/>
              <a:t>4/29/20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DF51A-9E18-E741-A80A-57097210C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7FAD4-929E-8749-BA60-460A300C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E43C-2D34-E148-9804-05DE6D1E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55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1E74C-A62A-8D4A-8222-FC833EE13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F72C-F774-BB46-AC40-D91EC7D75556}" type="datetimeFigureOut">
              <a:rPr lang="en-US" smtClean="0"/>
              <a:t>4/29/20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EFB74D-8273-B94F-8790-8CF6C97E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DF511-0245-A341-B3FD-53520C965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E43C-2D34-E148-9804-05DE6D1E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75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6DA60-B9FB-B54D-AD56-2B26CAD2C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7F5CC-2106-3F4B-B7C1-BD2D37710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BFE5F-8FBD-A449-BDE7-07F7C0A33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2A041-BD6F-454D-A473-DCBDF8DC9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F72C-F774-BB46-AC40-D91EC7D75556}" type="datetimeFigureOut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B718F-665D-ED45-B9A0-157D22E7E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66135-333F-9A46-A123-FD3CE272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E43C-2D34-E148-9804-05DE6D1E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7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35DDD-8F84-A94D-A2BB-DF77C065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9712E9-84FB-6F45-B1BC-F173DC9E8E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7C459-428A-1A46-B3FA-E3F2E9FAD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3164F-B18D-F34D-854D-57D87BC5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F72C-F774-BB46-AC40-D91EC7D75556}" type="datetimeFigureOut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A4153-6D04-9447-8108-84E8E8947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A73FD-EEAF-EB45-A28A-85A936E1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1E43C-2D34-E148-9804-05DE6D1E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5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42FAD-57DD-6049-96D7-4DF103230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E5B3B-40EA-954A-9FC0-152CA187B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94973-B1CE-C649-A8F3-1F47C8D0C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4F72C-F774-BB46-AC40-D91EC7D75556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2860C-E828-E743-8922-64850BD33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A2ED-76DD-FA49-994F-26AB986A6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1E43C-2D34-E148-9804-05DE6D1E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B3DEA-B14D-3040-A7FB-BBD58D715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85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8A3A56-1EBC-4345-9F2A-41B4F17D1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14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AC61DA-5278-5F46-AC44-04076D164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98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B4CC5-7CD5-8647-B32D-20FC9D437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66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2D83E-F1A6-C74A-A61D-2F74F6B06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A26C3-32BA-024F-8235-439D243DD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06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AE0BE1-96C9-F047-B04C-880325FE0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79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E062A-B8C9-DF4A-B853-B649ADB2D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50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9AF79F-1932-9E48-A34F-09D19BE88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09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B7D75-2E49-C549-9BA9-F38EB98DD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91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656A2C-466A-7C45-9B79-8D59DD493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62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FB76C3-3928-1848-A34C-7637C9A68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53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B2802-EE14-7442-9D22-C2E5CB23A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12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DA87F-D43E-434F-B428-9B7F9B1FC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19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sctall</cp:lastModifiedBy>
  <cp:revision>3</cp:revision>
  <dcterms:created xsi:type="dcterms:W3CDTF">2019-04-23T16:22:26Z</dcterms:created>
  <dcterms:modified xsi:type="dcterms:W3CDTF">2020-04-29T17:36:18Z</dcterms:modified>
</cp:coreProperties>
</file>