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Architects Daughter"/>
      <p:regular r:id="rId12"/>
    </p:embeddedFont>
    <p:embeddedFont>
      <p:font typeface="Luckiest Guy"/>
      <p:regular r:id="rId13"/>
    </p:embeddedFont>
    <p:embeddedFont>
      <p:font typeface="Special Elite"/>
      <p:regular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LuckiestGuy-regular.fntdata"/><Relationship Id="rId12" Type="http://schemas.openxmlformats.org/officeDocument/2006/relationships/font" Target="fonts/ArchitectsDaughter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SpecialElit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196f4f07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b196f4f07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1e5b6de6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b1e5b6de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1e5b6de65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b1e5b6de65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1e5b6de65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b1e5b6de6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b1e5b6de65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b1e5b6de65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1e5b6de6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b1e5b6de6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hyperlink" Target="https://soundcloud.com/erin-montgomery-965856200/lisbet-norris-season-4-episode-5" TargetMode="External"/><Relationship Id="rId4" Type="http://schemas.openxmlformats.org/officeDocument/2006/relationships/image" Target="../media/image16.jpg"/><Relationship Id="rId5" Type="http://schemas.openxmlformats.org/officeDocument/2006/relationships/hyperlink" Target="https://soundcloud.com/erin-montgomery-965856200/ryan-redington-season-4-episode-6" TargetMode="External"/><Relationship Id="rId6" Type="http://schemas.openxmlformats.org/officeDocument/2006/relationships/image" Target="../media/image1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hyperlink" Target="https://iditarod.com/edu/sled-dog-genetics/" TargetMode="Externa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7">
  <p:cSld name="BLANK_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3"/>
          <p:cNvSpPr txBox="1"/>
          <p:nvPr/>
        </p:nvSpPr>
        <p:spPr>
          <a:xfrm>
            <a:off x="2842050" y="68650"/>
            <a:ext cx="3459900" cy="947400"/>
          </a:xfrm>
          <a:prstGeom prst="rect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rchitects Daughter"/>
                <a:ea typeface="Architects Daughter"/>
                <a:cs typeface="Architects Daughter"/>
                <a:sym typeface="Architects Daughter"/>
              </a:rPr>
              <a:t>After listening to the podcasts, decide which statements are myth and which are facts. Drag the statement to the correct side. </a:t>
            </a:r>
            <a:endParaRPr b="1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3" name="Google Shape;5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975" y="4047175"/>
            <a:ext cx="3514725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225" y="4124313"/>
            <a:ext cx="3695700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941700" y="4047175"/>
            <a:ext cx="12795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or</a:t>
            </a:r>
            <a:endParaRPr sz="660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6">
  <p:cSld name="BLANK_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">
            <a:off x="-2" y="120670"/>
            <a:ext cx="4314153" cy="6825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95250">
              <a:srgbClr val="000000">
                <a:alpha val="50000"/>
              </a:srgbClr>
            </a:outerShdw>
          </a:effectLst>
        </p:spPr>
      </p:pic>
      <p:pic>
        <p:nvPicPr>
          <p:cNvPr id="59" name="Google Shape;5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">
            <a:off x="4775163" y="139067"/>
            <a:ext cx="4245999" cy="64574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95250">
              <a:srgbClr val="000000">
                <a:alpha val="50000"/>
              </a:srgbClr>
            </a:outerShdw>
          </a:effectLst>
        </p:spPr>
      </p:pic>
      <p:sp>
        <p:nvSpPr>
          <p:cNvPr id="60" name="Google Shape;60;p14"/>
          <p:cNvSpPr txBox="1"/>
          <p:nvPr/>
        </p:nvSpPr>
        <p:spPr>
          <a:xfrm>
            <a:off x="2279125" y="4434700"/>
            <a:ext cx="5656800" cy="5493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rchitects Daughter"/>
                <a:ea typeface="Architects Daughter"/>
                <a:cs typeface="Architects Daughter"/>
                <a:sym typeface="Architects Daughter"/>
              </a:rPr>
              <a:t>Drag the picture of </a:t>
            </a:r>
            <a:r>
              <a:rPr b="1" lang="en">
                <a:latin typeface="Architects Daughter"/>
                <a:ea typeface="Architects Daughter"/>
                <a:cs typeface="Architects Daughter"/>
                <a:sym typeface="Architects Daughter"/>
              </a:rPr>
              <a:t>the</a:t>
            </a:r>
            <a:r>
              <a:rPr b="1" lang="en">
                <a:latin typeface="Architects Daughter"/>
                <a:ea typeface="Architects Daughter"/>
                <a:cs typeface="Architects Daughter"/>
                <a:sym typeface="Architects Daughter"/>
              </a:rPr>
              <a:t> dog(s) to the correct side based on what you know.</a:t>
            </a:r>
            <a:endParaRPr b="1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5">
  <p:cSld name="BLANK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4">
  <p:cSld name="BLANK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6975" y="221200"/>
            <a:ext cx="3431100" cy="2286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6" name="Google Shape;66;p1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800" y="2627358"/>
            <a:ext cx="3431100" cy="2287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67" name="Google Shape;67;p16"/>
          <p:cNvSpPr txBox="1"/>
          <p:nvPr/>
        </p:nvSpPr>
        <p:spPr>
          <a:xfrm>
            <a:off x="260875" y="151025"/>
            <a:ext cx="3102900" cy="10797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Architects Daughter"/>
                <a:ea typeface="Architects Daughter"/>
                <a:cs typeface="Architects Daughter"/>
                <a:sym typeface="Architects Daughter"/>
              </a:rPr>
              <a:t>Click on Ryan to listen to his podcast about Alaskan huskies (make sure you are in present mode).</a:t>
            </a:r>
            <a:endParaRPr b="1" sz="15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8" name="Google Shape;68;p16"/>
          <p:cNvSpPr txBox="1"/>
          <p:nvPr/>
        </p:nvSpPr>
        <p:spPr>
          <a:xfrm>
            <a:off x="5313400" y="3904200"/>
            <a:ext cx="3350100" cy="10797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Architects Daughter"/>
                <a:ea typeface="Architects Daughter"/>
                <a:cs typeface="Architects Daughter"/>
                <a:sym typeface="Architects Daughter"/>
              </a:rPr>
              <a:t>Click on Lisbet to listen to her podcast about Siberian huskies (make sure you are in present mode).</a:t>
            </a:r>
            <a:endParaRPr b="1" sz="15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BLANK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" name="Google Shape;7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">
            <a:off x="199873" y="134394"/>
            <a:ext cx="4314153" cy="6825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95250">
              <a:srgbClr val="000000">
                <a:alpha val="50000"/>
              </a:srgbClr>
            </a:outerShdw>
          </a:effectLst>
        </p:spPr>
      </p:pic>
      <p:pic>
        <p:nvPicPr>
          <p:cNvPr id="72" name="Google Shape;7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">
            <a:off x="4370788" y="3758030"/>
            <a:ext cx="4245999" cy="64574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95250">
              <a:srgbClr val="000000">
                <a:alpha val="50000"/>
              </a:srgbClr>
            </a:outerShdw>
          </a:effectLst>
        </p:spPr>
      </p:pic>
      <p:sp>
        <p:nvSpPr>
          <p:cNvPr id="73" name="Google Shape;73;p17"/>
          <p:cNvSpPr txBox="1"/>
          <p:nvPr/>
        </p:nvSpPr>
        <p:spPr>
          <a:xfrm>
            <a:off x="4819150" y="134400"/>
            <a:ext cx="4119000" cy="5766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chitects Daughter"/>
                <a:ea typeface="Architects Daughter"/>
                <a:cs typeface="Architects Daughter"/>
                <a:sym typeface="Architects Daughter"/>
              </a:rPr>
              <a:t>What dogs do they run? Drag </a:t>
            </a:r>
            <a:r>
              <a:rPr lang="en">
                <a:latin typeface="Architects Daughter"/>
                <a:ea typeface="Architects Daughter"/>
                <a:cs typeface="Architects Daughter"/>
                <a:sym typeface="Architects Daughter"/>
              </a:rPr>
              <a:t>the</a:t>
            </a:r>
            <a:r>
              <a:rPr lang="en">
                <a:latin typeface="Architects Daughter"/>
                <a:ea typeface="Architects Daughter"/>
                <a:cs typeface="Architects Daughter"/>
                <a:sym typeface="Architects Daughter"/>
              </a:rPr>
              <a:t> musher to the which dogs they run.</a:t>
            </a:r>
            <a:endParaRPr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" name="Google Shape;7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825" y="193075"/>
            <a:ext cx="2397900" cy="3097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7" name="Google Shape;7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1900" y="1839394"/>
            <a:ext cx="2241000" cy="2988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78" name="Google Shape;78;p18"/>
          <p:cNvSpPr txBox="1"/>
          <p:nvPr/>
        </p:nvSpPr>
        <p:spPr>
          <a:xfrm>
            <a:off x="6585600" y="4768675"/>
            <a:ext cx="20574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Picture by Laura Neese</a:t>
            </a:r>
            <a:endParaRPr sz="12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79" name="Google Shape;79;p18">
            <a:hlinkClick r:id="rId5"/>
          </p:cNvPr>
          <p:cNvSpPr/>
          <p:nvPr/>
        </p:nvSpPr>
        <p:spPr>
          <a:xfrm>
            <a:off x="3018741" y="969524"/>
            <a:ext cx="3345138" cy="3097224"/>
          </a:xfrm>
          <a:prstGeom prst="irregularSeal1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8"/>
          <p:cNvSpPr txBox="1"/>
          <p:nvPr/>
        </p:nvSpPr>
        <p:spPr>
          <a:xfrm>
            <a:off x="3816775" y="2009325"/>
            <a:ext cx="17397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Luckiest Guy"/>
                <a:ea typeface="Luckiest Guy"/>
                <a:cs typeface="Luckiest Guy"/>
                <a:sym typeface="Luckiest Guy"/>
              </a:rPr>
              <a:t>Sled Dog Genetics</a:t>
            </a:r>
            <a:endParaRPr sz="2500"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81" name="Google Shape;81;p18"/>
          <p:cNvSpPr txBox="1"/>
          <p:nvPr/>
        </p:nvSpPr>
        <p:spPr>
          <a:xfrm>
            <a:off x="5999150" y="192275"/>
            <a:ext cx="2807400" cy="14415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Architects Daughter"/>
                <a:ea typeface="Architects Daughter"/>
                <a:cs typeface="Architects Daughter"/>
                <a:sym typeface="Architects Daughter"/>
              </a:rPr>
              <a:t>Click on the “star” shape and head to </a:t>
            </a:r>
            <a:r>
              <a:rPr b="1" lang="en" sz="1200">
                <a:latin typeface="Architects Daughter"/>
                <a:ea typeface="Architects Daughter"/>
                <a:cs typeface="Architects Daughter"/>
                <a:sym typeface="Architects Daughter"/>
              </a:rPr>
              <a:t>the</a:t>
            </a:r>
            <a:r>
              <a:rPr b="1" lang="en" sz="1200">
                <a:latin typeface="Architects Daughter"/>
                <a:ea typeface="Architects Daughter"/>
                <a:cs typeface="Architects Daughter"/>
                <a:sym typeface="Architects Daughter"/>
              </a:rPr>
              <a:t> link to read the article written by Martha Dobson, </a:t>
            </a:r>
            <a:r>
              <a:rPr b="1" i="1" lang="en" sz="1200">
                <a:latin typeface="Architects Daughter"/>
                <a:ea typeface="Architects Daughter"/>
                <a:cs typeface="Architects Daughter"/>
                <a:sym typeface="Architects Daughter"/>
              </a:rPr>
              <a:t>Sled Dog Genetics </a:t>
            </a:r>
            <a:r>
              <a:rPr lang="en" sz="1200">
                <a:latin typeface="Architects Daughter"/>
                <a:ea typeface="Architects Daughter"/>
                <a:cs typeface="Architects Daughter"/>
                <a:sym typeface="Architects Daughter"/>
              </a:rPr>
              <a:t>(make sure you are in present mode to click the link and out of present mode to answer question)</a:t>
            </a:r>
            <a:endParaRPr sz="1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2" name="Google Shape;82;p18"/>
          <p:cNvSpPr txBox="1"/>
          <p:nvPr>
            <p:ph idx="1" type="subTitle"/>
          </p:nvPr>
        </p:nvSpPr>
        <p:spPr>
          <a:xfrm>
            <a:off x="176175" y="4277725"/>
            <a:ext cx="3211200" cy="779100"/>
          </a:xfrm>
          <a:prstGeom prst="rect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/>
        </p:nvSpPr>
        <p:spPr>
          <a:xfrm>
            <a:off x="180075" y="3624650"/>
            <a:ext cx="3211200" cy="617700"/>
          </a:xfrm>
          <a:prstGeom prst="rect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rchitects Daughter"/>
                <a:ea typeface="Architects Daughter"/>
                <a:cs typeface="Architects Daughter"/>
                <a:sym typeface="Architects Daughter"/>
              </a:rPr>
              <a:t>What are the two main types of dogs Iditarod mushers breed?</a:t>
            </a:r>
            <a:endParaRPr b="1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050" y="145200"/>
            <a:ext cx="3234000" cy="24267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42875">
              <a:srgbClr val="000000">
                <a:alpha val="50000"/>
              </a:srgbClr>
            </a:outerShdw>
          </a:effectLst>
        </p:spPr>
      </p:pic>
      <p:pic>
        <p:nvPicPr>
          <p:cNvPr id="87" name="Google Shape;8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1300" y="2850775"/>
            <a:ext cx="3349200" cy="22329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23825">
              <a:srgbClr val="000000">
                <a:alpha val="50000"/>
              </a:srgbClr>
            </a:outerShdw>
          </a:effectLst>
        </p:spPr>
      </p:pic>
      <p:pic>
        <p:nvPicPr>
          <p:cNvPr id="88" name="Google Shape;8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92987">
            <a:off x="-170827" y="3511919"/>
            <a:ext cx="4314153" cy="6825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95250">
              <a:srgbClr val="000000">
                <a:alpha val="50000"/>
              </a:srgbClr>
            </a:outerShdw>
          </a:effectLst>
        </p:spPr>
      </p:pic>
      <p:pic>
        <p:nvPicPr>
          <p:cNvPr id="89" name="Google Shape;8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49245">
            <a:off x="4988638" y="888505"/>
            <a:ext cx="4245998" cy="64574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952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25.jpg"/><Relationship Id="rId5" Type="http://schemas.openxmlformats.org/officeDocument/2006/relationships/image" Target="../media/image28.jpg"/><Relationship Id="rId6" Type="http://schemas.openxmlformats.org/officeDocument/2006/relationships/image" Target="../media/image3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Relationship Id="rId5" Type="http://schemas.openxmlformats.org/officeDocument/2006/relationships/image" Target="../media/image22.png"/><Relationship Id="rId6" Type="http://schemas.openxmlformats.org/officeDocument/2006/relationships/image" Target="../media/image18.png"/><Relationship Id="rId7" Type="http://schemas.openxmlformats.org/officeDocument/2006/relationships/image" Target="../media/image29.png"/><Relationship Id="rId8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/>
          <p:nvPr>
            <p:ph idx="1" type="subTitle"/>
          </p:nvPr>
        </p:nvSpPr>
        <p:spPr>
          <a:xfrm>
            <a:off x="176175" y="4277725"/>
            <a:ext cx="3211200" cy="7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latin typeface="Architects Daughter"/>
                <a:ea typeface="Architects Daughter"/>
                <a:cs typeface="Architects Daughter"/>
                <a:sym typeface="Architects Daughter"/>
              </a:rPr>
              <a:t>Type your answer here:</a:t>
            </a:r>
            <a:endParaRPr b="1" sz="1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2075" y="821575"/>
            <a:ext cx="1324500" cy="1324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4" name="Google Shape;1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6050" y="2031035"/>
            <a:ext cx="1324500" cy="926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5" name="Google Shape;10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3850" y="3367375"/>
            <a:ext cx="1695900" cy="1130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6" name="Google Shape;10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441273"/>
            <a:ext cx="1234800" cy="926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/>
          <p:nvPr/>
        </p:nvSpPr>
        <p:spPr>
          <a:xfrm>
            <a:off x="3641925" y="3507425"/>
            <a:ext cx="1815300" cy="4371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Architects Daughter"/>
                <a:ea typeface="Architects Daughter"/>
                <a:cs typeface="Architects Daughter"/>
                <a:sym typeface="Architects Daughter"/>
              </a:rPr>
              <a:t>Siberians are too slow to run the Iditarod</a:t>
            </a:r>
            <a:endParaRPr b="1" sz="9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16" name="Google Shape;116;p24"/>
          <p:cNvSpPr txBox="1"/>
          <p:nvPr/>
        </p:nvSpPr>
        <p:spPr>
          <a:xfrm>
            <a:off x="3664350" y="2909025"/>
            <a:ext cx="1815300" cy="4371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Architects Daughter"/>
                <a:ea typeface="Architects Daughter"/>
                <a:cs typeface="Architects Daughter"/>
                <a:sym typeface="Architects Daughter"/>
              </a:rPr>
              <a:t>Siberians are bred for their looks</a:t>
            </a:r>
            <a:endParaRPr b="1" sz="9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17" name="Google Shape;117;p24"/>
          <p:cNvSpPr txBox="1"/>
          <p:nvPr/>
        </p:nvSpPr>
        <p:spPr>
          <a:xfrm>
            <a:off x="3641925" y="2310625"/>
            <a:ext cx="1815300" cy="4371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Architects Daughter"/>
                <a:ea typeface="Architects Daughter"/>
                <a:cs typeface="Architects Daughter"/>
                <a:sym typeface="Architects Daughter"/>
              </a:rPr>
              <a:t>Siberians are bigger and hairier than Alaskans</a:t>
            </a:r>
            <a:endParaRPr b="1" sz="9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18" name="Google Shape;118;p24"/>
          <p:cNvSpPr txBox="1"/>
          <p:nvPr/>
        </p:nvSpPr>
        <p:spPr>
          <a:xfrm>
            <a:off x="3641925" y="1712225"/>
            <a:ext cx="1815300" cy="4371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Architects Daughter"/>
                <a:ea typeface="Architects Daughter"/>
                <a:cs typeface="Architects Daughter"/>
                <a:sym typeface="Architects Daughter"/>
              </a:rPr>
              <a:t>Siberians have tougher feet than Alaskans</a:t>
            </a:r>
            <a:endParaRPr b="1" sz="9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19" name="Google Shape;119;p24"/>
          <p:cNvSpPr txBox="1"/>
          <p:nvPr/>
        </p:nvSpPr>
        <p:spPr>
          <a:xfrm>
            <a:off x="3664350" y="1113825"/>
            <a:ext cx="1815300" cy="4371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Architects Daughter"/>
                <a:ea typeface="Architects Daughter"/>
                <a:cs typeface="Architects Daughter"/>
                <a:sym typeface="Architects Daughter"/>
              </a:rPr>
              <a:t>Alaskan huskies are big dogs</a:t>
            </a:r>
            <a:endParaRPr b="1" sz="9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25"/>
          <p:cNvGrpSpPr/>
          <p:nvPr/>
        </p:nvGrpSpPr>
        <p:grpSpPr>
          <a:xfrm>
            <a:off x="4572000" y="661475"/>
            <a:ext cx="856200" cy="1113300"/>
            <a:chOff x="1418675" y="2700625"/>
            <a:chExt cx="856200" cy="1113300"/>
          </a:xfrm>
        </p:grpSpPr>
        <p:pic>
          <p:nvPicPr>
            <p:cNvPr id="125" name="Google Shape;125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18675" y="2700625"/>
              <a:ext cx="856200" cy="11133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26" name="Google Shape;126;p25"/>
            <p:cNvSpPr txBox="1"/>
            <p:nvPr/>
          </p:nvSpPr>
          <p:spPr>
            <a:xfrm>
              <a:off x="1418675" y="3500125"/>
              <a:ext cx="856200" cy="313800"/>
            </a:xfrm>
            <a:prstGeom prst="rect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Lisbet Norris</a:t>
              </a:r>
              <a:endParaRPr b="1" sz="80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</p:grpSp>
      <p:grpSp>
        <p:nvGrpSpPr>
          <p:cNvPr id="127" name="Google Shape;127;p25"/>
          <p:cNvGrpSpPr/>
          <p:nvPr/>
        </p:nvGrpSpPr>
        <p:grpSpPr>
          <a:xfrm>
            <a:off x="4268675" y="1633350"/>
            <a:ext cx="986100" cy="938400"/>
            <a:chOff x="2989700" y="2653625"/>
            <a:chExt cx="986100" cy="938400"/>
          </a:xfrm>
        </p:grpSpPr>
        <p:pic>
          <p:nvPicPr>
            <p:cNvPr id="128" name="Google Shape;128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22000" y="2653625"/>
              <a:ext cx="721500" cy="9384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29" name="Google Shape;129;p25"/>
            <p:cNvSpPr txBox="1"/>
            <p:nvPr/>
          </p:nvSpPr>
          <p:spPr>
            <a:xfrm>
              <a:off x="2989700" y="3334325"/>
              <a:ext cx="986100" cy="257700"/>
            </a:xfrm>
            <a:prstGeom prst="rect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Karen Ramstead</a:t>
              </a:r>
              <a:endParaRPr b="1" sz="80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</p:grpSp>
      <p:grpSp>
        <p:nvGrpSpPr>
          <p:cNvPr id="130" name="Google Shape;130;p25"/>
          <p:cNvGrpSpPr/>
          <p:nvPr/>
        </p:nvGrpSpPr>
        <p:grpSpPr>
          <a:xfrm>
            <a:off x="2723270" y="3181051"/>
            <a:ext cx="986082" cy="1178667"/>
            <a:chOff x="6360525" y="2015252"/>
            <a:chExt cx="901025" cy="1113000"/>
          </a:xfrm>
        </p:grpSpPr>
        <p:pic>
          <p:nvPicPr>
            <p:cNvPr id="131" name="Google Shape;131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360525" y="2015252"/>
              <a:ext cx="856200" cy="1113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32" name="Google Shape;132;p25"/>
            <p:cNvSpPr txBox="1"/>
            <p:nvPr/>
          </p:nvSpPr>
          <p:spPr>
            <a:xfrm>
              <a:off x="6405350" y="2821650"/>
              <a:ext cx="856200" cy="306600"/>
            </a:xfrm>
            <a:prstGeom prst="rect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Rob Cooke</a:t>
              </a:r>
              <a:endParaRPr b="1" sz="100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</p:grpSp>
      <p:grpSp>
        <p:nvGrpSpPr>
          <p:cNvPr id="133" name="Google Shape;133;p25"/>
          <p:cNvGrpSpPr/>
          <p:nvPr/>
        </p:nvGrpSpPr>
        <p:grpSpPr>
          <a:xfrm>
            <a:off x="3073638" y="2183813"/>
            <a:ext cx="831225" cy="1120475"/>
            <a:chOff x="571500" y="1748200"/>
            <a:chExt cx="831225" cy="1120475"/>
          </a:xfrm>
        </p:grpSpPr>
        <p:pic>
          <p:nvPicPr>
            <p:cNvPr id="134" name="Google Shape;134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89425" y="1748200"/>
              <a:ext cx="813300" cy="10572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35" name="Google Shape;135;p25"/>
            <p:cNvSpPr txBox="1"/>
            <p:nvPr/>
          </p:nvSpPr>
          <p:spPr>
            <a:xfrm>
              <a:off x="571500" y="2610975"/>
              <a:ext cx="813300" cy="257700"/>
            </a:xfrm>
            <a:prstGeom prst="rect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Hank Debruin</a:t>
              </a:r>
              <a:endParaRPr b="1" sz="80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</p:grpSp>
      <p:grpSp>
        <p:nvGrpSpPr>
          <p:cNvPr id="136" name="Google Shape;136;p25"/>
          <p:cNvGrpSpPr/>
          <p:nvPr/>
        </p:nvGrpSpPr>
        <p:grpSpPr>
          <a:xfrm>
            <a:off x="3599550" y="593625"/>
            <a:ext cx="1075800" cy="889800"/>
            <a:chOff x="2476500" y="1187225"/>
            <a:chExt cx="1075800" cy="889800"/>
          </a:xfrm>
        </p:grpSpPr>
        <p:pic>
          <p:nvPicPr>
            <p:cNvPr id="137" name="Google Shape;137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604200" y="1187225"/>
              <a:ext cx="684600" cy="8898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38" name="Google Shape;138;p25"/>
            <p:cNvSpPr txBox="1"/>
            <p:nvPr/>
          </p:nvSpPr>
          <p:spPr>
            <a:xfrm>
              <a:off x="2476500" y="1848975"/>
              <a:ext cx="1075800" cy="228000"/>
            </a:xfrm>
            <a:prstGeom prst="rect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Ryan Redington</a:t>
              </a:r>
              <a:endParaRPr b="1" sz="90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</p:grpSp>
      <p:grpSp>
        <p:nvGrpSpPr>
          <p:cNvPr id="139" name="Google Shape;139;p25"/>
          <p:cNvGrpSpPr/>
          <p:nvPr/>
        </p:nvGrpSpPr>
        <p:grpSpPr>
          <a:xfrm>
            <a:off x="4092175" y="2469492"/>
            <a:ext cx="831300" cy="1089283"/>
            <a:chOff x="4752750" y="2353030"/>
            <a:chExt cx="831300" cy="1089283"/>
          </a:xfrm>
        </p:grpSpPr>
        <p:pic>
          <p:nvPicPr>
            <p:cNvPr id="140" name="Google Shape;140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752750" y="2353030"/>
              <a:ext cx="831300" cy="10803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41" name="Google Shape;141;p25"/>
            <p:cNvSpPr txBox="1"/>
            <p:nvPr/>
          </p:nvSpPr>
          <p:spPr>
            <a:xfrm>
              <a:off x="4792950" y="3214013"/>
              <a:ext cx="750900" cy="228300"/>
            </a:xfrm>
            <a:prstGeom prst="rect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Aliy Zirkle</a:t>
              </a:r>
              <a:endParaRPr b="1" sz="80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</p:grpSp>
      <p:grpSp>
        <p:nvGrpSpPr>
          <p:cNvPr id="142" name="Google Shape;142;p25"/>
          <p:cNvGrpSpPr/>
          <p:nvPr/>
        </p:nvGrpSpPr>
        <p:grpSpPr>
          <a:xfrm>
            <a:off x="3709350" y="3304305"/>
            <a:ext cx="856200" cy="1246532"/>
            <a:chOff x="7676025" y="1407118"/>
            <a:chExt cx="856200" cy="1246532"/>
          </a:xfrm>
        </p:grpSpPr>
        <p:pic>
          <p:nvPicPr>
            <p:cNvPr id="143" name="Google Shape;143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694448" y="1407118"/>
              <a:ext cx="831300" cy="12465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44" name="Google Shape;144;p25"/>
            <p:cNvSpPr txBox="1"/>
            <p:nvPr/>
          </p:nvSpPr>
          <p:spPr>
            <a:xfrm>
              <a:off x="7676025" y="2364450"/>
              <a:ext cx="856200" cy="289200"/>
            </a:xfrm>
            <a:prstGeom prst="rect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The Beringtons</a:t>
              </a:r>
              <a:endParaRPr b="1" sz="70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</p:grpSp>
      <p:grpSp>
        <p:nvGrpSpPr>
          <p:cNvPr id="145" name="Google Shape;145;p25"/>
          <p:cNvGrpSpPr/>
          <p:nvPr/>
        </p:nvGrpSpPr>
        <p:grpSpPr>
          <a:xfrm>
            <a:off x="3402263" y="1408410"/>
            <a:ext cx="866400" cy="1113000"/>
            <a:chOff x="5675325" y="836910"/>
            <a:chExt cx="866400" cy="1113000"/>
          </a:xfrm>
        </p:grpSpPr>
        <p:pic>
          <p:nvPicPr>
            <p:cNvPr id="146" name="Google Shape;146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680425" y="836910"/>
              <a:ext cx="856200" cy="11130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47" name="Google Shape;147;p25"/>
            <p:cNvSpPr txBox="1"/>
            <p:nvPr/>
          </p:nvSpPr>
          <p:spPr>
            <a:xfrm>
              <a:off x="5675325" y="1633350"/>
              <a:ext cx="866400" cy="268800"/>
            </a:xfrm>
            <a:prstGeom prst="rect">
              <a:avLst/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Matthew Failor</a:t>
              </a:r>
              <a:endParaRPr b="1" sz="70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