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Roboto"/>
      <p:regular r:id="rId12"/>
      <p:bold r:id="rId13"/>
      <p:italic r:id="rId14"/>
      <p:boldItalic r:id="rId15"/>
    </p:embeddedFont>
    <p:embeddedFont>
      <p:font typeface="Fira Sans Extra Condensed Medium"/>
      <p:regular r:id="rId16"/>
      <p:bold r:id="rId17"/>
      <p:italic r:id="rId18"/>
      <p:boldItalic r:id="rId19"/>
    </p:embeddedFont>
    <p:embeddedFont>
      <p:font typeface="Acme"/>
      <p:regular r:id="rId20"/>
    </p:embeddedFont>
    <p:embeddedFont>
      <p:font typeface="Pompiere"/>
      <p:regular r:id="rId21"/>
    </p:embeddedFont>
    <p:embeddedFont>
      <p:font typeface="Fira Sans Extra Condensed"/>
      <p:regular r:id="rId22"/>
      <p:bold r:id="rId23"/>
      <p:italic r:id="rId24"/>
      <p:boldItalic r:id="rId25"/>
    </p:embeddedFont>
    <p:embeddedFont>
      <p:font typeface="Londrina Shadow"/>
      <p:regular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cme-regular.fntdata"/><Relationship Id="rId22" Type="http://schemas.openxmlformats.org/officeDocument/2006/relationships/font" Target="fonts/FiraSansExtraCondensed-regular.fntdata"/><Relationship Id="rId21" Type="http://schemas.openxmlformats.org/officeDocument/2006/relationships/font" Target="fonts/Pompiere-regular.fntdata"/><Relationship Id="rId24" Type="http://schemas.openxmlformats.org/officeDocument/2006/relationships/font" Target="fonts/FiraSansExtraCondensed-italic.fntdata"/><Relationship Id="rId23" Type="http://schemas.openxmlformats.org/officeDocument/2006/relationships/font" Target="fonts/FiraSansExtraCondense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ondrinaShadow-regular.fntdata"/><Relationship Id="rId25" Type="http://schemas.openxmlformats.org/officeDocument/2006/relationships/font" Target="fonts/FiraSansExtraCondense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FiraSansExtraCondensedMedium-bold.fntdata"/><Relationship Id="rId16" Type="http://schemas.openxmlformats.org/officeDocument/2006/relationships/font" Target="fonts/FiraSansExtraCondensedMedium-regular.fntdata"/><Relationship Id="rId19" Type="http://schemas.openxmlformats.org/officeDocument/2006/relationships/font" Target="fonts/FiraSansExtraCondensedMedium-boldItalic.fntdata"/><Relationship Id="rId18" Type="http://schemas.openxmlformats.org/officeDocument/2006/relationships/font" Target="fonts/FiraSansExtraCondensedMedium-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a41e37aaf4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a41e37aaf4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a41e37aaf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a41e37aaf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a41e37aaf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a41e37aaf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41e37aaf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41e37aaf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41e37aaf4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41e37aaf4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5.png"/><Relationship Id="rId4" Type="http://schemas.openxmlformats.org/officeDocument/2006/relationships/hyperlink" Target="https://soundcloud.com/erin-montgomery-965856200/sean-underwood-season-4-episode-2" TargetMode="External"/><Relationship Id="rId5"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 Id="rId3" Type="http://schemas.openxmlformats.org/officeDocument/2006/relationships/image" Target="../media/image3.png"/><Relationship Id="rId4" Type="http://schemas.openxmlformats.org/officeDocument/2006/relationships/hyperlink" Target="https://www.mushsean.com/racing" TargetMode="External"/><Relationship Id="rId5"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4.png"/><Relationship Id="rId4" Type="http://schemas.openxmlformats.org/officeDocument/2006/relationships/hyperlink" Target="http://www.youtube.com/watch?v=YVG1vMl6ILw" TargetMode="External"/><Relationship Id="rId5" Type="http://schemas.openxmlformats.org/officeDocument/2006/relationships/image" Target="../media/image6.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 Id="rId3" Type="http://schemas.openxmlformats.org/officeDocument/2006/relationships/image" Target="../media/image3.png"/><Relationship Id="rId4" Type="http://schemas.openxmlformats.org/officeDocument/2006/relationships/hyperlink" Target="https://iditarod.com/edu/story-from-a-handler/" TargetMode="External"/><Relationship Id="rId5"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blipFill>
          <a:blip r:embed="rId2">
            <a:alphaModFix/>
          </a:blip>
          <a:stretch>
            <a:fillRect/>
          </a:stretch>
        </a:blipFill>
      </p:bgPr>
    </p:bg>
    <p:spTree>
      <p:nvGrpSpPr>
        <p:cNvPr id="44" name="Shape 44"/>
        <p:cNvGrpSpPr/>
        <p:nvPr/>
      </p:nvGrpSpPr>
      <p:grpSpPr>
        <a:xfrm>
          <a:off x="0" y="0"/>
          <a:ext cx="0" cy="0"/>
          <a:chOff x="0" y="0"/>
          <a:chExt cx="0" cy="0"/>
        </a:xfrm>
      </p:grpSpPr>
      <p:pic>
        <p:nvPicPr>
          <p:cNvPr id="45" name="Google Shape;45;p11"/>
          <p:cNvPicPr preferRelativeResize="0"/>
          <p:nvPr/>
        </p:nvPicPr>
        <p:blipFill>
          <a:blip r:embed="rId3">
            <a:alphaModFix/>
          </a:blip>
          <a:stretch>
            <a:fillRect/>
          </a:stretch>
        </p:blipFill>
        <p:spPr>
          <a:xfrm>
            <a:off x="4230125" y="0"/>
            <a:ext cx="3582075" cy="1136100"/>
          </a:xfrm>
          <a:prstGeom prst="rect">
            <a:avLst/>
          </a:prstGeom>
          <a:noFill/>
          <a:ln>
            <a:noFill/>
          </a:ln>
        </p:spPr>
      </p:pic>
      <p:sp>
        <p:nvSpPr>
          <p:cNvPr id="46" name="Google Shape;46;p11"/>
          <p:cNvSpPr txBox="1"/>
          <p:nvPr/>
        </p:nvSpPr>
        <p:spPr>
          <a:xfrm>
            <a:off x="233350" y="124950"/>
            <a:ext cx="3501000" cy="17025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chemeClr val="dk1"/>
                </a:solidFill>
                <a:latin typeface="Pompiere"/>
                <a:ea typeface="Pompiere"/>
                <a:cs typeface="Pompiere"/>
                <a:sym typeface="Pompiere"/>
              </a:rPr>
              <a:t>Directions: </a:t>
            </a:r>
            <a:r>
              <a:rPr lang="en" sz="1600">
                <a:solidFill>
                  <a:schemeClr val="dk1"/>
                </a:solidFill>
                <a:latin typeface="Pompiere"/>
                <a:ea typeface="Pompiere"/>
                <a:cs typeface="Pompiere"/>
                <a:sym typeface="Pompiere"/>
              </a:rPr>
              <a:t>Husky Talk came out with a podcast on Sean Underwood in late October. Click on the picture of Sean and go to the Husky Talk link and listen to Sean’s podcast. When you are finished, write 5 things you learned about Sean in the box below.</a:t>
            </a:r>
            <a:endParaRPr sz="1600">
              <a:solidFill>
                <a:schemeClr val="dk1"/>
              </a:solidFill>
              <a:latin typeface="Pompiere"/>
              <a:ea typeface="Pompiere"/>
              <a:cs typeface="Pompiere"/>
              <a:sym typeface="Pompiere"/>
            </a:endParaRPr>
          </a:p>
        </p:txBody>
      </p:sp>
      <p:sp>
        <p:nvSpPr>
          <p:cNvPr id="47" name="Google Shape;47;p11"/>
          <p:cNvSpPr txBox="1"/>
          <p:nvPr>
            <p:ph idx="1" type="subTitle"/>
          </p:nvPr>
        </p:nvSpPr>
        <p:spPr>
          <a:xfrm>
            <a:off x="205950" y="2059450"/>
            <a:ext cx="3582000" cy="2855700"/>
          </a:xfrm>
          <a:prstGeom prst="rect">
            <a:avLst/>
          </a:prstGeom>
          <a:gradFill>
            <a:gsLst>
              <a:gs pos="0">
                <a:srgbClr val="DBD4EB"/>
              </a:gs>
              <a:gs pos="100000">
                <a:srgbClr val="9180BB"/>
              </a:gs>
            </a:gsLst>
            <a:lin ang="5400012" scaled="0"/>
          </a:gradFill>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pic>
        <p:nvPicPr>
          <p:cNvPr id="48" name="Google Shape;48;p11">
            <a:hlinkClick r:id="rId4"/>
          </p:cNvPr>
          <p:cNvPicPr preferRelativeResize="0"/>
          <p:nvPr/>
        </p:nvPicPr>
        <p:blipFill>
          <a:blip r:embed="rId5">
            <a:alphaModFix/>
          </a:blip>
          <a:stretch>
            <a:fillRect/>
          </a:stretch>
        </p:blipFill>
        <p:spPr>
          <a:xfrm>
            <a:off x="5423150" y="1274775"/>
            <a:ext cx="2468400" cy="37026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4">
  <p:cSld name="BIG_NUMBER_4">
    <p:bg>
      <p:bgPr>
        <a:blipFill>
          <a:blip r:embed="rId2">
            <a:alphaModFix/>
          </a:blip>
          <a:stretch>
            <a:fillRect/>
          </a:stretch>
        </a:blipFill>
      </p:bgPr>
    </p:bg>
    <p:spTree>
      <p:nvGrpSpPr>
        <p:cNvPr id="49" name="Shape 49"/>
        <p:cNvGrpSpPr/>
        <p:nvPr/>
      </p:nvGrpSpPr>
      <p:grpSpPr>
        <a:xfrm>
          <a:off x="0" y="0"/>
          <a:ext cx="0" cy="0"/>
          <a:chOff x="0" y="0"/>
          <a:chExt cx="0" cy="0"/>
        </a:xfrm>
      </p:grpSpPr>
      <p:grpSp>
        <p:nvGrpSpPr>
          <p:cNvPr id="50" name="Google Shape;50;p12"/>
          <p:cNvGrpSpPr/>
          <p:nvPr/>
        </p:nvGrpSpPr>
        <p:grpSpPr>
          <a:xfrm>
            <a:off x="3594516" y="688240"/>
            <a:ext cx="2164730" cy="2354082"/>
            <a:chOff x="2980649" y="1203350"/>
            <a:chExt cx="1719951" cy="1829550"/>
          </a:xfrm>
        </p:grpSpPr>
        <p:sp>
          <p:nvSpPr>
            <p:cNvPr id="51" name="Google Shape;51;p12"/>
            <p:cNvSpPr/>
            <p:nvPr/>
          </p:nvSpPr>
          <p:spPr>
            <a:xfrm>
              <a:off x="4286550" y="1382375"/>
              <a:ext cx="230100" cy="1119800"/>
            </a:xfrm>
            <a:custGeom>
              <a:rect b="b" l="l" r="r" t="t"/>
              <a:pathLst>
                <a:path extrusionOk="0" h="44792" w="9204">
                  <a:moveTo>
                    <a:pt x="0" y="1"/>
                  </a:moveTo>
                  <a:lnTo>
                    <a:pt x="0" y="33291"/>
                  </a:lnTo>
                  <a:cubicBezTo>
                    <a:pt x="0" y="38244"/>
                    <a:pt x="2810" y="42649"/>
                    <a:pt x="7097" y="44792"/>
                  </a:cubicBezTo>
                  <a:lnTo>
                    <a:pt x="9204" y="44792"/>
                  </a:lnTo>
                  <a:lnTo>
                    <a:pt x="9204" y="43328"/>
                  </a:lnTo>
                  <a:cubicBezTo>
                    <a:pt x="5025" y="41804"/>
                    <a:pt x="2179" y="37827"/>
                    <a:pt x="2179" y="33291"/>
                  </a:cubicBezTo>
                  <a:lnTo>
                    <a:pt x="2179" y="1"/>
                  </a:ln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2"/>
            <p:cNvSpPr/>
            <p:nvPr/>
          </p:nvSpPr>
          <p:spPr>
            <a:xfrm>
              <a:off x="3460550" y="2443825"/>
              <a:ext cx="1240050" cy="589075"/>
            </a:xfrm>
            <a:custGeom>
              <a:rect b="b" l="l" r="r" t="t"/>
              <a:pathLst>
                <a:path extrusionOk="0" h="23563" w="49602">
                  <a:moveTo>
                    <a:pt x="1" y="0"/>
                  </a:moveTo>
                  <a:cubicBezTo>
                    <a:pt x="4620" y="1917"/>
                    <a:pt x="7871" y="6477"/>
                    <a:pt x="7871" y="11788"/>
                  </a:cubicBezTo>
                  <a:cubicBezTo>
                    <a:pt x="7871" y="17098"/>
                    <a:pt x="4620" y="21646"/>
                    <a:pt x="1" y="23563"/>
                  </a:cubicBezTo>
                  <a:lnTo>
                    <a:pt x="37827" y="23563"/>
                  </a:lnTo>
                  <a:cubicBezTo>
                    <a:pt x="44328" y="23563"/>
                    <a:pt x="49602" y="18288"/>
                    <a:pt x="49602" y="11788"/>
                  </a:cubicBezTo>
                  <a:cubicBezTo>
                    <a:pt x="49602" y="5275"/>
                    <a:pt x="44328" y="0"/>
                    <a:pt x="37827"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February </a:t>
              </a:r>
              <a:endParaRPr sz="1700">
                <a:solidFill>
                  <a:srgbClr val="FFFFFF"/>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2020</a:t>
              </a:r>
              <a:endParaRPr sz="1700">
                <a:solidFill>
                  <a:srgbClr val="FFFFFF"/>
                </a:solidFill>
                <a:latin typeface="Fira Sans Extra Condensed"/>
                <a:ea typeface="Fira Sans Extra Condensed"/>
                <a:cs typeface="Fira Sans Extra Condensed"/>
                <a:sym typeface="Fira Sans Extra Condensed"/>
              </a:endParaRPr>
            </a:p>
          </p:txBody>
        </p:sp>
        <p:sp>
          <p:nvSpPr>
            <p:cNvPr id="53" name="Google Shape;53;p12"/>
            <p:cNvSpPr txBox="1"/>
            <p:nvPr/>
          </p:nvSpPr>
          <p:spPr>
            <a:xfrm>
              <a:off x="2980649" y="1550190"/>
              <a:ext cx="1305900" cy="534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sz="1200">
                <a:solidFill>
                  <a:srgbClr val="434343"/>
                </a:solidFill>
                <a:latin typeface="Roboto"/>
                <a:ea typeface="Roboto"/>
                <a:cs typeface="Roboto"/>
                <a:sym typeface="Roboto"/>
              </a:endParaRPr>
            </a:p>
          </p:txBody>
        </p:sp>
        <p:sp>
          <p:nvSpPr>
            <p:cNvPr id="54" name="Google Shape;54;p12"/>
            <p:cNvSpPr txBox="1"/>
            <p:nvPr/>
          </p:nvSpPr>
          <p:spPr>
            <a:xfrm>
              <a:off x="2980649" y="1203350"/>
              <a:ext cx="13059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sz="170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55" name="Google Shape;55;p12"/>
          <p:cNvGrpSpPr/>
          <p:nvPr/>
        </p:nvGrpSpPr>
        <p:grpSpPr>
          <a:xfrm>
            <a:off x="4887524" y="2284359"/>
            <a:ext cx="2363887" cy="2291629"/>
            <a:chOff x="4007988" y="2443825"/>
            <a:chExt cx="1878188" cy="1781012"/>
          </a:xfrm>
        </p:grpSpPr>
        <p:sp>
          <p:nvSpPr>
            <p:cNvPr id="56" name="Google Shape;56;p12"/>
            <p:cNvSpPr/>
            <p:nvPr/>
          </p:nvSpPr>
          <p:spPr>
            <a:xfrm>
              <a:off x="5409300" y="2993300"/>
              <a:ext cx="230125" cy="1120100"/>
            </a:xfrm>
            <a:custGeom>
              <a:rect b="b" l="l" r="r" t="t"/>
              <a:pathLst>
                <a:path extrusionOk="0" h="44804" w="9205">
                  <a:moveTo>
                    <a:pt x="7097" y="0"/>
                  </a:moveTo>
                  <a:cubicBezTo>
                    <a:pt x="2811" y="2143"/>
                    <a:pt x="1" y="6549"/>
                    <a:pt x="1" y="11514"/>
                  </a:cubicBezTo>
                  <a:lnTo>
                    <a:pt x="1" y="44803"/>
                  </a:lnTo>
                  <a:lnTo>
                    <a:pt x="2180" y="44803"/>
                  </a:lnTo>
                  <a:lnTo>
                    <a:pt x="2180" y="11514"/>
                  </a:lnTo>
                  <a:cubicBezTo>
                    <a:pt x="2180" y="6965"/>
                    <a:pt x="5025" y="2989"/>
                    <a:pt x="9204" y="1477"/>
                  </a:cubicBezTo>
                  <a:lnTo>
                    <a:pt x="9204" y="0"/>
                  </a:ln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2"/>
            <p:cNvSpPr/>
            <p:nvPr/>
          </p:nvSpPr>
          <p:spPr>
            <a:xfrm>
              <a:off x="4645825" y="2443825"/>
              <a:ext cx="1240350" cy="589075"/>
            </a:xfrm>
            <a:custGeom>
              <a:rect b="b" l="l" r="r" t="t"/>
              <a:pathLst>
                <a:path extrusionOk="0" h="23563" w="49614">
                  <a:moveTo>
                    <a:pt x="0" y="0"/>
                  </a:moveTo>
                  <a:cubicBezTo>
                    <a:pt x="4620" y="1917"/>
                    <a:pt x="7870" y="6477"/>
                    <a:pt x="7870" y="11788"/>
                  </a:cubicBezTo>
                  <a:cubicBezTo>
                    <a:pt x="7870" y="17098"/>
                    <a:pt x="4620" y="21646"/>
                    <a:pt x="0" y="23563"/>
                  </a:cubicBezTo>
                  <a:lnTo>
                    <a:pt x="37826" y="23563"/>
                  </a:lnTo>
                  <a:cubicBezTo>
                    <a:pt x="44339" y="23563"/>
                    <a:pt x="49614" y="18288"/>
                    <a:pt x="49614" y="11788"/>
                  </a:cubicBezTo>
                  <a:cubicBezTo>
                    <a:pt x="49614" y="5275"/>
                    <a:pt x="44339" y="0"/>
                    <a:pt x="37826"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February </a:t>
              </a:r>
              <a:endParaRPr sz="1700">
                <a:solidFill>
                  <a:srgbClr val="FFFFFF"/>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2020</a:t>
              </a:r>
              <a:endParaRPr sz="1700">
                <a:solidFill>
                  <a:srgbClr val="FFFFFF"/>
                </a:solidFill>
                <a:latin typeface="Fira Sans Extra Condensed"/>
                <a:ea typeface="Fira Sans Extra Condensed"/>
                <a:cs typeface="Fira Sans Extra Condensed"/>
                <a:sym typeface="Fira Sans Extra Condensed"/>
              </a:endParaRPr>
            </a:p>
          </p:txBody>
        </p:sp>
        <p:sp>
          <p:nvSpPr>
            <p:cNvPr id="58" name="Google Shape;58;p12"/>
            <p:cNvSpPr/>
            <p:nvPr/>
          </p:nvSpPr>
          <p:spPr>
            <a:xfrm>
              <a:off x="5668275" y="3945200"/>
              <a:ext cx="22050" cy="22050"/>
            </a:xfrm>
            <a:custGeom>
              <a:rect b="b" l="l" r="r" t="t"/>
              <a:pathLst>
                <a:path extrusionOk="0" h="882" w="882">
                  <a:moveTo>
                    <a:pt x="441" y="0"/>
                  </a:moveTo>
                  <a:cubicBezTo>
                    <a:pt x="203" y="0"/>
                    <a:pt x="0" y="203"/>
                    <a:pt x="0" y="441"/>
                  </a:cubicBezTo>
                  <a:cubicBezTo>
                    <a:pt x="0" y="691"/>
                    <a:pt x="203" y="881"/>
                    <a:pt x="441" y="881"/>
                  </a:cubicBezTo>
                  <a:cubicBezTo>
                    <a:pt x="691" y="881"/>
                    <a:pt x="881" y="691"/>
                    <a:pt x="881" y="441"/>
                  </a:cubicBezTo>
                  <a:cubicBezTo>
                    <a:pt x="881" y="203"/>
                    <a:pt x="691" y="0"/>
                    <a:pt x="44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2"/>
            <p:cNvSpPr/>
            <p:nvPr/>
          </p:nvSpPr>
          <p:spPr>
            <a:xfrm>
              <a:off x="5712325" y="3945200"/>
              <a:ext cx="22350" cy="22050"/>
            </a:xfrm>
            <a:custGeom>
              <a:rect b="b" l="l" r="r" t="t"/>
              <a:pathLst>
                <a:path extrusionOk="0" h="882" w="894">
                  <a:moveTo>
                    <a:pt x="441" y="0"/>
                  </a:moveTo>
                  <a:cubicBezTo>
                    <a:pt x="203" y="0"/>
                    <a:pt x="0" y="203"/>
                    <a:pt x="0" y="441"/>
                  </a:cubicBezTo>
                  <a:cubicBezTo>
                    <a:pt x="0" y="691"/>
                    <a:pt x="203" y="881"/>
                    <a:pt x="441" y="881"/>
                  </a:cubicBezTo>
                  <a:cubicBezTo>
                    <a:pt x="691" y="881"/>
                    <a:pt x="893" y="691"/>
                    <a:pt x="893" y="441"/>
                  </a:cubicBezTo>
                  <a:cubicBezTo>
                    <a:pt x="893" y="203"/>
                    <a:pt x="691" y="0"/>
                    <a:pt x="44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2"/>
            <p:cNvSpPr/>
            <p:nvPr/>
          </p:nvSpPr>
          <p:spPr>
            <a:xfrm>
              <a:off x="5756675" y="3945200"/>
              <a:ext cx="22050" cy="22050"/>
            </a:xfrm>
            <a:custGeom>
              <a:rect b="b" l="l" r="r" t="t"/>
              <a:pathLst>
                <a:path extrusionOk="0" h="882" w="882">
                  <a:moveTo>
                    <a:pt x="441" y="0"/>
                  </a:moveTo>
                  <a:cubicBezTo>
                    <a:pt x="191" y="0"/>
                    <a:pt x="0" y="203"/>
                    <a:pt x="0" y="441"/>
                  </a:cubicBezTo>
                  <a:cubicBezTo>
                    <a:pt x="0" y="691"/>
                    <a:pt x="191" y="881"/>
                    <a:pt x="441" y="881"/>
                  </a:cubicBezTo>
                  <a:cubicBezTo>
                    <a:pt x="679" y="881"/>
                    <a:pt x="881" y="691"/>
                    <a:pt x="881" y="441"/>
                  </a:cubicBezTo>
                  <a:cubicBezTo>
                    <a:pt x="881" y="203"/>
                    <a:pt x="679" y="0"/>
                    <a:pt x="44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2"/>
            <p:cNvSpPr/>
            <p:nvPr/>
          </p:nvSpPr>
          <p:spPr>
            <a:xfrm>
              <a:off x="5800725" y="3945200"/>
              <a:ext cx="22050" cy="22050"/>
            </a:xfrm>
            <a:custGeom>
              <a:rect b="b" l="l" r="r" t="t"/>
              <a:pathLst>
                <a:path extrusionOk="0" h="882" w="882">
                  <a:moveTo>
                    <a:pt x="441" y="0"/>
                  </a:moveTo>
                  <a:cubicBezTo>
                    <a:pt x="191" y="0"/>
                    <a:pt x="1" y="203"/>
                    <a:pt x="1" y="441"/>
                  </a:cubicBezTo>
                  <a:cubicBezTo>
                    <a:pt x="1" y="691"/>
                    <a:pt x="191" y="881"/>
                    <a:pt x="441" y="881"/>
                  </a:cubicBezTo>
                  <a:cubicBezTo>
                    <a:pt x="679" y="881"/>
                    <a:pt x="882" y="691"/>
                    <a:pt x="882" y="441"/>
                  </a:cubicBezTo>
                  <a:cubicBezTo>
                    <a:pt x="882" y="203"/>
                    <a:pt x="679" y="0"/>
                    <a:pt x="44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2"/>
            <p:cNvSpPr txBox="1"/>
            <p:nvPr/>
          </p:nvSpPr>
          <p:spPr>
            <a:xfrm>
              <a:off x="4007988" y="3689937"/>
              <a:ext cx="1401300" cy="534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sz="1200">
                <a:solidFill>
                  <a:srgbClr val="434343"/>
                </a:solidFill>
                <a:latin typeface="Roboto"/>
                <a:ea typeface="Roboto"/>
                <a:cs typeface="Roboto"/>
                <a:sym typeface="Roboto"/>
              </a:endParaRPr>
            </a:p>
          </p:txBody>
        </p:sp>
        <p:sp>
          <p:nvSpPr>
            <p:cNvPr id="63" name="Google Shape;63;p12"/>
            <p:cNvSpPr txBox="1"/>
            <p:nvPr/>
          </p:nvSpPr>
          <p:spPr>
            <a:xfrm>
              <a:off x="4007988" y="3343088"/>
              <a:ext cx="14013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sz="170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64" name="Google Shape;64;p12"/>
          <p:cNvGrpSpPr/>
          <p:nvPr/>
        </p:nvGrpSpPr>
        <p:grpSpPr>
          <a:xfrm>
            <a:off x="1899859" y="2284359"/>
            <a:ext cx="2367631" cy="2291629"/>
            <a:chOff x="1634188" y="2443825"/>
            <a:chExt cx="1881163" cy="1781012"/>
          </a:xfrm>
        </p:grpSpPr>
        <p:sp>
          <p:nvSpPr>
            <p:cNvPr id="65" name="Google Shape;65;p12"/>
            <p:cNvSpPr/>
            <p:nvPr/>
          </p:nvSpPr>
          <p:spPr>
            <a:xfrm>
              <a:off x="3035500" y="2993300"/>
              <a:ext cx="230100" cy="1120100"/>
            </a:xfrm>
            <a:custGeom>
              <a:rect b="b" l="l" r="r" t="t"/>
              <a:pathLst>
                <a:path extrusionOk="0" h="44804" w="9204">
                  <a:moveTo>
                    <a:pt x="7097" y="0"/>
                  </a:moveTo>
                  <a:cubicBezTo>
                    <a:pt x="2810" y="2143"/>
                    <a:pt x="0" y="6549"/>
                    <a:pt x="0" y="11514"/>
                  </a:cubicBezTo>
                  <a:lnTo>
                    <a:pt x="0" y="44803"/>
                  </a:lnTo>
                  <a:lnTo>
                    <a:pt x="2179" y="44803"/>
                  </a:lnTo>
                  <a:lnTo>
                    <a:pt x="2179" y="11514"/>
                  </a:lnTo>
                  <a:cubicBezTo>
                    <a:pt x="2179" y="6965"/>
                    <a:pt x="5025" y="2989"/>
                    <a:pt x="9204" y="1477"/>
                  </a:cubicBezTo>
                  <a:lnTo>
                    <a:pt x="9204" y="0"/>
                  </a:ln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2"/>
            <p:cNvSpPr/>
            <p:nvPr/>
          </p:nvSpPr>
          <p:spPr>
            <a:xfrm>
              <a:off x="2275275" y="2443825"/>
              <a:ext cx="1240075" cy="589075"/>
            </a:xfrm>
            <a:custGeom>
              <a:rect b="b" l="l" r="r" t="t"/>
              <a:pathLst>
                <a:path extrusionOk="0" h="23563" w="49603">
                  <a:moveTo>
                    <a:pt x="1" y="0"/>
                  </a:moveTo>
                  <a:cubicBezTo>
                    <a:pt x="4621" y="1917"/>
                    <a:pt x="7871" y="6477"/>
                    <a:pt x="7871" y="11788"/>
                  </a:cubicBezTo>
                  <a:cubicBezTo>
                    <a:pt x="7871" y="17098"/>
                    <a:pt x="4621" y="21646"/>
                    <a:pt x="1" y="23563"/>
                  </a:cubicBezTo>
                  <a:lnTo>
                    <a:pt x="37827" y="23563"/>
                  </a:lnTo>
                  <a:cubicBezTo>
                    <a:pt x="44328" y="23563"/>
                    <a:pt x="49602" y="18288"/>
                    <a:pt x="49602" y="11788"/>
                  </a:cubicBezTo>
                  <a:cubicBezTo>
                    <a:pt x="49602" y="5275"/>
                    <a:pt x="44328" y="0"/>
                    <a:pt x="37827" y="0"/>
                  </a:cubicBezTo>
                  <a:close/>
                </a:path>
              </a:pathLst>
            </a:custGeom>
            <a:solidFill>
              <a:srgbClr val="5EB2F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January </a:t>
              </a:r>
              <a:endParaRPr sz="1700">
                <a:solidFill>
                  <a:srgbClr val="FFFFFF"/>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2018</a:t>
              </a:r>
              <a:endParaRPr sz="1700">
                <a:solidFill>
                  <a:srgbClr val="FFFFFF"/>
                </a:solidFill>
                <a:latin typeface="Fira Sans Extra Condensed"/>
                <a:ea typeface="Fira Sans Extra Condensed"/>
                <a:cs typeface="Fira Sans Extra Condensed"/>
                <a:sym typeface="Fira Sans Extra Condensed"/>
              </a:endParaRPr>
            </a:p>
          </p:txBody>
        </p:sp>
        <p:sp>
          <p:nvSpPr>
            <p:cNvPr id="67" name="Google Shape;67;p12"/>
            <p:cNvSpPr txBox="1"/>
            <p:nvPr/>
          </p:nvSpPr>
          <p:spPr>
            <a:xfrm>
              <a:off x="1634188" y="3689937"/>
              <a:ext cx="1401300" cy="534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sz="1200">
                <a:solidFill>
                  <a:srgbClr val="434343"/>
                </a:solidFill>
                <a:latin typeface="Roboto"/>
                <a:ea typeface="Roboto"/>
                <a:cs typeface="Roboto"/>
                <a:sym typeface="Roboto"/>
              </a:endParaRPr>
            </a:p>
          </p:txBody>
        </p:sp>
        <p:sp>
          <p:nvSpPr>
            <p:cNvPr id="68" name="Google Shape;68;p12"/>
            <p:cNvSpPr txBox="1"/>
            <p:nvPr/>
          </p:nvSpPr>
          <p:spPr>
            <a:xfrm>
              <a:off x="1634188" y="3343088"/>
              <a:ext cx="14013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sz="1700">
                <a:solidFill>
                  <a:srgbClr val="434343"/>
                </a:solidFill>
                <a:latin typeface="Fira Sans Extra Condensed Medium"/>
                <a:ea typeface="Fira Sans Extra Condensed Medium"/>
                <a:cs typeface="Fira Sans Extra Condensed Medium"/>
                <a:sym typeface="Fira Sans Extra Condensed Medium"/>
              </a:endParaRPr>
            </a:p>
          </p:txBody>
        </p:sp>
        <p:sp>
          <p:nvSpPr>
            <p:cNvPr id="69" name="Google Shape;69;p12"/>
            <p:cNvSpPr/>
            <p:nvPr/>
          </p:nvSpPr>
          <p:spPr>
            <a:xfrm>
              <a:off x="3219450" y="3823750"/>
              <a:ext cx="289350" cy="289650"/>
            </a:xfrm>
            <a:custGeom>
              <a:rect b="b" l="l" r="r" t="t"/>
              <a:pathLst>
                <a:path extrusionOk="0" h="11586" w="11574">
                  <a:moveTo>
                    <a:pt x="5787" y="620"/>
                  </a:moveTo>
                  <a:cubicBezTo>
                    <a:pt x="8633" y="620"/>
                    <a:pt x="10954" y="2941"/>
                    <a:pt x="10954" y="5799"/>
                  </a:cubicBezTo>
                  <a:cubicBezTo>
                    <a:pt x="10954" y="8645"/>
                    <a:pt x="8633" y="10966"/>
                    <a:pt x="5787" y="10966"/>
                  </a:cubicBezTo>
                  <a:cubicBezTo>
                    <a:pt x="2929" y="10966"/>
                    <a:pt x="608" y="8645"/>
                    <a:pt x="608" y="5799"/>
                  </a:cubicBezTo>
                  <a:cubicBezTo>
                    <a:pt x="608" y="2941"/>
                    <a:pt x="2929" y="620"/>
                    <a:pt x="5787" y="620"/>
                  </a:cubicBezTo>
                  <a:close/>
                  <a:moveTo>
                    <a:pt x="5787" y="1"/>
                  </a:moveTo>
                  <a:cubicBezTo>
                    <a:pt x="2596" y="1"/>
                    <a:pt x="1" y="2596"/>
                    <a:pt x="1" y="5799"/>
                  </a:cubicBezTo>
                  <a:cubicBezTo>
                    <a:pt x="1" y="8990"/>
                    <a:pt x="2596" y="11585"/>
                    <a:pt x="5787" y="11585"/>
                  </a:cubicBezTo>
                  <a:cubicBezTo>
                    <a:pt x="8978" y="11585"/>
                    <a:pt x="11573" y="8990"/>
                    <a:pt x="11573" y="5799"/>
                  </a:cubicBezTo>
                  <a:cubicBezTo>
                    <a:pt x="11573" y="2596"/>
                    <a:pt x="8978" y="1"/>
                    <a:pt x="5787"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0" name="Google Shape;70;p12"/>
          <p:cNvGrpSpPr/>
          <p:nvPr/>
        </p:nvGrpSpPr>
        <p:grpSpPr>
          <a:xfrm>
            <a:off x="606851" y="688240"/>
            <a:ext cx="2164352" cy="2354082"/>
            <a:chOff x="606849" y="1203350"/>
            <a:chExt cx="1719651" cy="1829550"/>
          </a:xfrm>
        </p:grpSpPr>
        <p:sp>
          <p:nvSpPr>
            <p:cNvPr id="71" name="Google Shape;71;p12"/>
            <p:cNvSpPr/>
            <p:nvPr/>
          </p:nvSpPr>
          <p:spPr>
            <a:xfrm>
              <a:off x="1912750" y="1382375"/>
              <a:ext cx="230100" cy="1119800"/>
            </a:xfrm>
            <a:custGeom>
              <a:rect b="b" l="l" r="r" t="t"/>
              <a:pathLst>
                <a:path extrusionOk="0" h="44792" w="9204">
                  <a:moveTo>
                    <a:pt x="0" y="1"/>
                  </a:moveTo>
                  <a:lnTo>
                    <a:pt x="0" y="33291"/>
                  </a:lnTo>
                  <a:cubicBezTo>
                    <a:pt x="0" y="38244"/>
                    <a:pt x="2810" y="42649"/>
                    <a:pt x="7096" y="44792"/>
                  </a:cubicBezTo>
                  <a:lnTo>
                    <a:pt x="9204" y="44792"/>
                  </a:lnTo>
                  <a:lnTo>
                    <a:pt x="9204" y="43328"/>
                  </a:lnTo>
                  <a:cubicBezTo>
                    <a:pt x="5025" y="41804"/>
                    <a:pt x="2179" y="37827"/>
                    <a:pt x="2179" y="33291"/>
                  </a:cubicBezTo>
                  <a:lnTo>
                    <a:pt x="2179" y="1"/>
                  </a:ln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2"/>
            <p:cNvSpPr/>
            <p:nvPr/>
          </p:nvSpPr>
          <p:spPr>
            <a:xfrm>
              <a:off x="1192125" y="2443825"/>
              <a:ext cx="1134375" cy="589075"/>
            </a:xfrm>
            <a:custGeom>
              <a:rect b="b" l="l" r="r" t="t"/>
              <a:pathLst>
                <a:path extrusionOk="0" h="23563" w="45375">
                  <a:moveTo>
                    <a:pt x="0" y="0"/>
                  </a:moveTo>
                  <a:lnTo>
                    <a:pt x="0" y="23563"/>
                  </a:lnTo>
                  <a:lnTo>
                    <a:pt x="33599" y="23563"/>
                  </a:lnTo>
                  <a:cubicBezTo>
                    <a:pt x="40100" y="23563"/>
                    <a:pt x="45375" y="18288"/>
                    <a:pt x="45375" y="11788"/>
                  </a:cubicBezTo>
                  <a:cubicBezTo>
                    <a:pt x="45375" y="5275"/>
                    <a:pt x="40100" y="0"/>
                    <a:pt x="33599"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January 2017</a:t>
              </a:r>
              <a:endParaRPr sz="1700">
                <a:solidFill>
                  <a:srgbClr val="FFFFFF"/>
                </a:solidFill>
                <a:latin typeface="Fira Sans Extra Condensed"/>
                <a:ea typeface="Fira Sans Extra Condensed"/>
                <a:cs typeface="Fira Sans Extra Condensed"/>
                <a:sym typeface="Fira Sans Extra Condensed"/>
              </a:endParaRPr>
            </a:p>
          </p:txBody>
        </p:sp>
        <p:sp>
          <p:nvSpPr>
            <p:cNvPr id="73" name="Google Shape;73;p12"/>
            <p:cNvSpPr txBox="1"/>
            <p:nvPr/>
          </p:nvSpPr>
          <p:spPr>
            <a:xfrm>
              <a:off x="606849" y="1550190"/>
              <a:ext cx="1305900" cy="534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t/>
              </a:r>
              <a:endParaRPr sz="1200">
                <a:solidFill>
                  <a:srgbClr val="434343"/>
                </a:solidFill>
                <a:latin typeface="Roboto"/>
                <a:ea typeface="Roboto"/>
                <a:cs typeface="Roboto"/>
                <a:sym typeface="Roboto"/>
              </a:endParaRPr>
            </a:p>
          </p:txBody>
        </p:sp>
        <p:sp>
          <p:nvSpPr>
            <p:cNvPr id="74" name="Google Shape;74;p12"/>
            <p:cNvSpPr txBox="1"/>
            <p:nvPr/>
          </p:nvSpPr>
          <p:spPr>
            <a:xfrm>
              <a:off x="606849" y="1203350"/>
              <a:ext cx="13059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sz="1700">
                <a:solidFill>
                  <a:srgbClr val="434343"/>
                </a:solidFill>
                <a:latin typeface="Fira Sans Extra Condensed Medium"/>
                <a:ea typeface="Fira Sans Extra Condensed Medium"/>
                <a:cs typeface="Fira Sans Extra Condensed Medium"/>
                <a:sym typeface="Fira Sans Extra Condensed Medium"/>
              </a:endParaRPr>
            </a:p>
          </p:txBody>
        </p:sp>
        <p:sp>
          <p:nvSpPr>
            <p:cNvPr id="75" name="Google Shape;75;p12"/>
            <p:cNvSpPr/>
            <p:nvPr/>
          </p:nvSpPr>
          <p:spPr>
            <a:xfrm>
              <a:off x="2140450" y="1450250"/>
              <a:ext cx="150050" cy="150050"/>
            </a:xfrm>
            <a:custGeom>
              <a:rect b="b" l="l" r="r" t="t"/>
              <a:pathLst>
                <a:path extrusionOk="0" h="6002" w="6002">
                  <a:moveTo>
                    <a:pt x="3001" y="536"/>
                  </a:moveTo>
                  <a:cubicBezTo>
                    <a:pt x="4358" y="536"/>
                    <a:pt x="5465" y="1643"/>
                    <a:pt x="5465" y="3001"/>
                  </a:cubicBezTo>
                  <a:cubicBezTo>
                    <a:pt x="5465" y="4370"/>
                    <a:pt x="4358" y="5465"/>
                    <a:pt x="3001" y="5465"/>
                  </a:cubicBezTo>
                  <a:cubicBezTo>
                    <a:pt x="1643" y="5465"/>
                    <a:pt x="536" y="4370"/>
                    <a:pt x="536" y="3001"/>
                  </a:cubicBezTo>
                  <a:cubicBezTo>
                    <a:pt x="536" y="1643"/>
                    <a:pt x="1643" y="536"/>
                    <a:pt x="3001" y="536"/>
                  </a:cubicBezTo>
                  <a:close/>
                  <a:moveTo>
                    <a:pt x="3001" y="0"/>
                  </a:moveTo>
                  <a:cubicBezTo>
                    <a:pt x="1346" y="0"/>
                    <a:pt x="0" y="1346"/>
                    <a:pt x="0" y="3001"/>
                  </a:cubicBezTo>
                  <a:cubicBezTo>
                    <a:pt x="0" y="4656"/>
                    <a:pt x="1346" y="6001"/>
                    <a:pt x="3001" y="6001"/>
                  </a:cubicBezTo>
                  <a:cubicBezTo>
                    <a:pt x="4656" y="6001"/>
                    <a:pt x="6001" y="4656"/>
                    <a:pt x="6001" y="3001"/>
                  </a:cubicBezTo>
                  <a:cubicBezTo>
                    <a:pt x="6001" y="1346"/>
                    <a:pt x="4656" y="0"/>
                    <a:pt x="3001" y="0"/>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12"/>
          <p:cNvGrpSpPr/>
          <p:nvPr/>
        </p:nvGrpSpPr>
        <p:grpSpPr>
          <a:xfrm>
            <a:off x="6582213" y="688240"/>
            <a:ext cx="2244147" cy="2354082"/>
            <a:chOff x="5354475" y="1203350"/>
            <a:chExt cx="1783050" cy="1829550"/>
          </a:xfrm>
        </p:grpSpPr>
        <p:sp>
          <p:nvSpPr>
            <p:cNvPr id="77" name="Google Shape;77;p12"/>
            <p:cNvSpPr/>
            <p:nvPr/>
          </p:nvSpPr>
          <p:spPr>
            <a:xfrm>
              <a:off x="6657075" y="1382375"/>
              <a:ext cx="230425" cy="1119800"/>
            </a:xfrm>
            <a:custGeom>
              <a:rect b="b" l="l" r="r" t="t"/>
              <a:pathLst>
                <a:path extrusionOk="0" h="44792" w="9217">
                  <a:moveTo>
                    <a:pt x="1" y="1"/>
                  </a:moveTo>
                  <a:lnTo>
                    <a:pt x="1" y="33291"/>
                  </a:lnTo>
                  <a:cubicBezTo>
                    <a:pt x="1" y="38244"/>
                    <a:pt x="2823" y="42649"/>
                    <a:pt x="7097" y="44792"/>
                  </a:cubicBezTo>
                  <a:lnTo>
                    <a:pt x="9216" y="44792"/>
                  </a:lnTo>
                  <a:lnTo>
                    <a:pt x="9216" y="43328"/>
                  </a:lnTo>
                  <a:cubicBezTo>
                    <a:pt x="5025" y="41804"/>
                    <a:pt x="2192" y="37827"/>
                    <a:pt x="2192" y="33291"/>
                  </a:cubicBezTo>
                  <a:lnTo>
                    <a:pt x="2192" y="1"/>
                  </a:ln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2"/>
            <p:cNvSpPr/>
            <p:nvPr/>
          </p:nvSpPr>
          <p:spPr>
            <a:xfrm>
              <a:off x="5831075" y="2443825"/>
              <a:ext cx="1240375" cy="589075"/>
            </a:xfrm>
            <a:custGeom>
              <a:rect b="b" l="l" r="r" t="t"/>
              <a:pathLst>
                <a:path extrusionOk="0" h="23563" w="49615">
                  <a:moveTo>
                    <a:pt x="1" y="0"/>
                  </a:moveTo>
                  <a:cubicBezTo>
                    <a:pt x="4621" y="1917"/>
                    <a:pt x="7871" y="6477"/>
                    <a:pt x="7871" y="11788"/>
                  </a:cubicBezTo>
                  <a:cubicBezTo>
                    <a:pt x="7871" y="17098"/>
                    <a:pt x="4621" y="21646"/>
                    <a:pt x="1" y="23563"/>
                  </a:cubicBezTo>
                  <a:lnTo>
                    <a:pt x="37827" y="23563"/>
                  </a:lnTo>
                  <a:cubicBezTo>
                    <a:pt x="44340" y="23563"/>
                    <a:pt x="49614" y="18288"/>
                    <a:pt x="49614" y="11788"/>
                  </a:cubicBezTo>
                  <a:cubicBezTo>
                    <a:pt x="49614" y="5275"/>
                    <a:pt x="44340" y="0"/>
                    <a:pt x="37827"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March </a:t>
              </a:r>
              <a:endParaRPr sz="1700">
                <a:solidFill>
                  <a:srgbClr val="FFFFFF"/>
                </a:solidFill>
                <a:latin typeface="Fira Sans Extra Condensed"/>
                <a:ea typeface="Fira Sans Extra Condensed"/>
                <a:cs typeface="Fira Sans Extra Condensed"/>
                <a:sym typeface="Fira Sans Extra Condensed"/>
              </a:endParaRPr>
            </a:p>
            <a:p>
              <a:pPr indent="0" lvl="0" marL="0" rtl="0" algn="ctr">
                <a:spcBef>
                  <a:spcPts val="0"/>
                </a:spcBef>
                <a:spcAft>
                  <a:spcPts val="0"/>
                </a:spcAft>
                <a:buNone/>
              </a:pPr>
              <a:r>
                <a:rPr lang="en" sz="1700">
                  <a:solidFill>
                    <a:srgbClr val="FFFFFF"/>
                  </a:solidFill>
                  <a:latin typeface="Fira Sans Extra Condensed"/>
                  <a:ea typeface="Fira Sans Extra Condensed"/>
                  <a:cs typeface="Fira Sans Extra Condensed"/>
                  <a:sym typeface="Fira Sans Extra Condensed"/>
                </a:rPr>
                <a:t>2020</a:t>
              </a:r>
              <a:endParaRPr sz="1700">
                <a:solidFill>
                  <a:srgbClr val="FFFFFF"/>
                </a:solidFill>
                <a:latin typeface="Fira Sans Extra Condensed"/>
                <a:ea typeface="Fira Sans Extra Condensed"/>
                <a:cs typeface="Fira Sans Extra Condensed"/>
                <a:sym typeface="Fira Sans Extra Condensed"/>
              </a:endParaRPr>
            </a:p>
          </p:txBody>
        </p:sp>
        <p:sp>
          <p:nvSpPr>
            <p:cNvPr id="79" name="Google Shape;79;p12"/>
            <p:cNvSpPr/>
            <p:nvPr/>
          </p:nvSpPr>
          <p:spPr>
            <a:xfrm>
              <a:off x="6877350" y="1382225"/>
              <a:ext cx="260175" cy="250200"/>
            </a:xfrm>
            <a:custGeom>
              <a:rect b="b" l="l" r="r" t="t"/>
              <a:pathLst>
                <a:path extrusionOk="0" h="10008" w="10407">
                  <a:moveTo>
                    <a:pt x="4507" y="611"/>
                  </a:moveTo>
                  <a:cubicBezTo>
                    <a:pt x="5403" y="611"/>
                    <a:pt x="6299" y="953"/>
                    <a:pt x="6977" y="1638"/>
                  </a:cubicBezTo>
                  <a:cubicBezTo>
                    <a:pt x="8335" y="2995"/>
                    <a:pt x="8335" y="5222"/>
                    <a:pt x="6977" y="6579"/>
                  </a:cubicBezTo>
                  <a:cubicBezTo>
                    <a:pt x="6299" y="7258"/>
                    <a:pt x="5403" y="7597"/>
                    <a:pt x="4507" y="7597"/>
                  </a:cubicBezTo>
                  <a:cubicBezTo>
                    <a:pt x="3611" y="7597"/>
                    <a:pt x="2715" y="7258"/>
                    <a:pt x="2036" y="6579"/>
                  </a:cubicBezTo>
                  <a:cubicBezTo>
                    <a:pt x="667" y="5222"/>
                    <a:pt x="667" y="2995"/>
                    <a:pt x="2036" y="1638"/>
                  </a:cubicBezTo>
                  <a:cubicBezTo>
                    <a:pt x="2715" y="953"/>
                    <a:pt x="3611" y="611"/>
                    <a:pt x="4507" y="611"/>
                  </a:cubicBezTo>
                  <a:close/>
                  <a:moveTo>
                    <a:pt x="8299" y="7365"/>
                  </a:moveTo>
                  <a:lnTo>
                    <a:pt x="9537" y="8603"/>
                  </a:lnTo>
                  <a:lnTo>
                    <a:pt x="9002" y="9139"/>
                  </a:lnTo>
                  <a:lnTo>
                    <a:pt x="7763" y="7901"/>
                  </a:lnTo>
                  <a:lnTo>
                    <a:pt x="8299" y="7365"/>
                  </a:lnTo>
                  <a:close/>
                  <a:moveTo>
                    <a:pt x="4507" y="1"/>
                  </a:moveTo>
                  <a:cubicBezTo>
                    <a:pt x="3456" y="1"/>
                    <a:pt x="2405" y="400"/>
                    <a:pt x="1608" y="1197"/>
                  </a:cubicBezTo>
                  <a:cubicBezTo>
                    <a:pt x="0" y="2805"/>
                    <a:pt x="0" y="5412"/>
                    <a:pt x="1608" y="7008"/>
                  </a:cubicBezTo>
                  <a:cubicBezTo>
                    <a:pt x="2404" y="7811"/>
                    <a:pt x="3452" y="8210"/>
                    <a:pt x="4502" y="8210"/>
                  </a:cubicBezTo>
                  <a:cubicBezTo>
                    <a:pt x="5445" y="8210"/>
                    <a:pt x="6390" y="7888"/>
                    <a:pt x="7156" y="7246"/>
                  </a:cubicBezTo>
                  <a:lnTo>
                    <a:pt x="7358" y="7448"/>
                  </a:lnTo>
                  <a:lnTo>
                    <a:pt x="6894" y="7901"/>
                  </a:lnTo>
                  <a:lnTo>
                    <a:pt x="9002" y="10008"/>
                  </a:lnTo>
                  <a:lnTo>
                    <a:pt x="10406" y="8603"/>
                  </a:lnTo>
                  <a:lnTo>
                    <a:pt x="8299" y="6496"/>
                  </a:lnTo>
                  <a:lnTo>
                    <a:pt x="7835" y="6960"/>
                  </a:lnTo>
                  <a:lnTo>
                    <a:pt x="7644" y="6758"/>
                  </a:lnTo>
                  <a:cubicBezTo>
                    <a:pt x="9002" y="5150"/>
                    <a:pt x="8930" y="2721"/>
                    <a:pt x="7406" y="1197"/>
                  </a:cubicBezTo>
                  <a:cubicBezTo>
                    <a:pt x="6608" y="400"/>
                    <a:pt x="5558" y="1"/>
                    <a:pt x="4507" y="1"/>
                  </a:cubicBezTo>
                  <a:close/>
                </a:path>
              </a:pathLst>
            </a:custGeom>
            <a:solidFill>
              <a:srgbClr val="869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2"/>
            <p:cNvSpPr txBox="1"/>
            <p:nvPr/>
          </p:nvSpPr>
          <p:spPr>
            <a:xfrm>
              <a:off x="5354475" y="1550190"/>
              <a:ext cx="1305900" cy="53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200">
                <a:solidFill>
                  <a:srgbClr val="434343"/>
                </a:solidFill>
                <a:latin typeface="Roboto"/>
                <a:ea typeface="Roboto"/>
                <a:cs typeface="Roboto"/>
                <a:sym typeface="Roboto"/>
              </a:endParaRPr>
            </a:p>
          </p:txBody>
        </p:sp>
        <p:sp>
          <p:nvSpPr>
            <p:cNvPr id="81" name="Google Shape;81;p12"/>
            <p:cNvSpPr txBox="1"/>
            <p:nvPr/>
          </p:nvSpPr>
          <p:spPr>
            <a:xfrm>
              <a:off x="5354475" y="1203350"/>
              <a:ext cx="1305900" cy="429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sz="1700">
                <a:solidFill>
                  <a:srgbClr val="434343"/>
                </a:solidFill>
                <a:latin typeface="Fira Sans Extra Condensed Medium"/>
                <a:ea typeface="Fira Sans Extra Condensed Medium"/>
                <a:cs typeface="Fira Sans Extra Condensed Medium"/>
                <a:sym typeface="Fira Sans Extra Condensed Medium"/>
              </a:endParaRPr>
            </a:p>
          </p:txBody>
        </p:sp>
      </p:grpSp>
      <p:sp>
        <p:nvSpPr>
          <p:cNvPr id="82" name="Google Shape;82;p12"/>
          <p:cNvSpPr txBox="1"/>
          <p:nvPr/>
        </p:nvSpPr>
        <p:spPr>
          <a:xfrm>
            <a:off x="274600" y="82375"/>
            <a:ext cx="4476000" cy="3843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ompiere"/>
                <a:ea typeface="Pompiere"/>
                <a:cs typeface="Pompiere"/>
                <a:sym typeface="Pompiere"/>
              </a:rPr>
              <a:t>Drag the races to the correct place on the timeline.</a:t>
            </a:r>
            <a:endParaRPr b="1">
              <a:latin typeface="Pompiere"/>
              <a:ea typeface="Pompiere"/>
              <a:cs typeface="Pompiere"/>
              <a:sym typeface="Pompier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3">
  <p:cSld name="BIG_NUMBER_3">
    <p:bg>
      <p:bgPr>
        <a:blipFill>
          <a:blip r:embed="rId2">
            <a:alphaModFix/>
          </a:blip>
          <a:stretch>
            <a:fillRect/>
          </a:stretch>
        </a:blipFill>
      </p:bgPr>
    </p:bg>
    <p:spTree>
      <p:nvGrpSpPr>
        <p:cNvPr id="83"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124900" y="83650"/>
            <a:ext cx="4072300" cy="1098875"/>
          </a:xfrm>
          <a:prstGeom prst="rect">
            <a:avLst/>
          </a:prstGeom>
          <a:noFill/>
          <a:ln>
            <a:noFill/>
          </a:ln>
        </p:spPr>
      </p:pic>
      <p:pic>
        <p:nvPicPr>
          <p:cNvPr id="85" name="Google Shape;85;p13">
            <a:hlinkClick r:id="rId4"/>
          </p:cNvPr>
          <p:cNvPicPr preferRelativeResize="0"/>
          <p:nvPr/>
        </p:nvPicPr>
        <p:blipFill>
          <a:blip r:embed="rId5">
            <a:alphaModFix/>
          </a:blip>
          <a:stretch>
            <a:fillRect/>
          </a:stretch>
        </p:blipFill>
        <p:spPr>
          <a:xfrm>
            <a:off x="4938600" y="1182525"/>
            <a:ext cx="3817824" cy="3817824"/>
          </a:xfrm>
          <a:prstGeom prst="rect">
            <a:avLst/>
          </a:prstGeom>
          <a:noFill/>
          <a:ln>
            <a:noFill/>
          </a:ln>
        </p:spPr>
      </p:pic>
      <p:sp>
        <p:nvSpPr>
          <p:cNvPr id="86" name="Google Shape;86;p13"/>
          <p:cNvSpPr txBox="1"/>
          <p:nvPr/>
        </p:nvSpPr>
        <p:spPr>
          <a:xfrm>
            <a:off x="4681850" y="192225"/>
            <a:ext cx="4215000" cy="8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5000">
                <a:latin typeface="Londrina Shadow"/>
                <a:ea typeface="Londrina Shadow"/>
                <a:cs typeface="Londrina Shadow"/>
                <a:sym typeface="Londrina Shadow"/>
              </a:rPr>
              <a:t>Sean Underwood</a:t>
            </a:r>
            <a:endParaRPr sz="5000">
              <a:latin typeface="Londrina Shadow"/>
              <a:ea typeface="Londrina Shadow"/>
              <a:cs typeface="Londrina Shadow"/>
              <a:sym typeface="Londrina Shadow"/>
            </a:endParaRPr>
          </a:p>
        </p:txBody>
      </p:sp>
      <p:sp>
        <p:nvSpPr>
          <p:cNvPr id="87" name="Google Shape;87;p13"/>
          <p:cNvSpPr txBox="1"/>
          <p:nvPr/>
        </p:nvSpPr>
        <p:spPr>
          <a:xfrm>
            <a:off x="274600" y="2196750"/>
            <a:ext cx="4283700" cy="14415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100">
                <a:latin typeface="Pompiere"/>
                <a:ea typeface="Pompiere"/>
                <a:cs typeface="Pompiere"/>
                <a:sym typeface="Pompiere"/>
              </a:rPr>
              <a:t>Click on the picture of Sean and take a look at his racing career. On the next slide you will be putting his races on a timeline.</a:t>
            </a:r>
            <a:endParaRPr sz="2100">
              <a:latin typeface="Pompiere"/>
              <a:ea typeface="Pompiere"/>
              <a:cs typeface="Pompiere"/>
              <a:sym typeface="Pompier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BIG_NUMBER_2">
    <p:bg>
      <p:bgPr>
        <a:blipFill>
          <a:blip r:embed="rId2">
            <a:alphaModFix/>
          </a:blip>
          <a:stretch>
            <a:fillRect/>
          </a:stretch>
        </a:blipFill>
      </p:bgPr>
    </p:bg>
    <p:spTree>
      <p:nvGrpSpPr>
        <p:cNvPr id="88" name="Shape 88"/>
        <p:cNvGrpSpPr/>
        <p:nvPr/>
      </p:nvGrpSpPr>
      <p:grpSpPr>
        <a:xfrm>
          <a:off x="0" y="0"/>
          <a:ext cx="0" cy="0"/>
          <a:chOff x="0" y="0"/>
          <a:chExt cx="0" cy="0"/>
        </a:xfrm>
      </p:grpSpPr>
      <p:pic>
        <p:nvPicPr>
          <p:cNvPr id="89" name="Google Shape;89;p14"/>
          <p:cNvPicPr preferRelativeResize="0"/>
          <p:nvPr/>
        </p:nvPicPr>
        <p:blipFill>
          <a:blip r:embed="rId3">
            <a:alphaModFix/>
          </a:blip>
          <a:stretch>
            <a:fillRect/>
          </a:stretch>
        </p:blipFill>
        <p:spPr>
          <a:xfrm>
            <a:off x="234900" y="111150"/>
            <a:ext cx="3725200" cy="1121575"/>
          </a:xfrm>
          <a:prstGeom prst="rect">
            <a:avLst/>
          </a:prstGeom>
          <a:noFill/>
          <a:ln>
            <a:noFill/>
          </a:ln>
        </p:spPr>
      </p:pic>
      <p:pic>
        <p:nvPicPr>
          <p:cNvPr descr="-------------------------------&#10;&#10;Facebook | http://www.facebook.com/uppermichiganssource&#10;Twitter | http://www.twitter.com/wluctv6&#10;Website | http://www.UpperMichigansSource.com&#10;&#10;Thanks for watching!" id="90" name="Google Shape;90;p14" title="You can't have a sled dog race without dog handlers">
            <a:hlinkClick r:id="rId4"/>
          </p:cNvPr>
          <p:cNvPicPr preferRelativeResize="0"/>
          <p:nvPr/>
        </p:nvPicPr>
        <p:blipFill>
          <a:blip r:embed="rId5">
            <a:alphaModFix/>
          </a:blip>
          <a:stretch>
            <a:fillRect/>
          </a:stretch>
        </p:blipFill>
        <p:spPr>
          <a:xfrm>
            <a:off x="152400" y="1385125"/>
            <a:ext cx="4572000" cy="3429000"/>
          </a:xfrm>
          <a:prstGeom prst="rect">
            <a:avLst/>
          </a:prstGeom>
          <a:noFill/>
          <a:ln>
            <a:noFill/>
          </a:ln>
        </p:spPr>
      </p:pic>
      <p:sp>
        <p:nvSpPr>
          <p:cNvPr id="91" name="Google Shape;91;p14"/>
          <p:cNvSpPr txBox="1"/>
          <p:nvPr/>
        </p:nvSpPr>
        <p:spPr>
          <a:xfrm>
            <a:off x="4668100" y="233400"/>
            <a:ext cx="4215000" cy="9993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Pompiere"/>
                <a:ea typeface="Pompiere"/>
                <a:cs typeface="Pompiere"/>
                <a:sym typeface="Pompiere"/>
              </a:rPr>
              <a:t>Watch the video below. When you are finished type 5 things in the box you found out about handlers.</a:t>
            </a:r>
            <a:endParaRPr sz="1800">
              <a:latin typeface="Pompiere"/>
              <a:ea typeface="Pompiere"/>
              <a:cs typeface="Pompiere"/>
              <a:sym typeface="Pompiere"/>
            </a:endParaRPr>
          </a:p>
        </p:txBody>
      </p:sp>
      <p:sp>
        <p:nvSpPr>
          <p:cNvPr id="92" name="Google Shape;92;p14"/>
          <p:cNvSpPr txBox="1"/>
          <p:nvPr>
            <p:ph idx="1" type="subTitle"/>
          </p:nvPr>
        </p:nvSpPr>
        <p:spPr>
          <a:xfrm>
            <a:off x="4942700" y="1592650"/>
            <a:ext cx="3940500" cy="3102900"/>
          </a:xfrm>
          <a:prstGeom prst="rect">
            <a:avLst/>
          </a:prstGeom>
          <a:gradFill>
            <a:gsLst>
              <a:gs pos="0">
                <a:srgbClr val="DBD4EB"/>
              </a:gs>
              <a:gs pos="100000">
                <a:srgbClr val="9180BB"/>
              </a:gs>
            </a:gsLst>
            <a:lin ang="5400012" scaled="0"/>
          </a:gradFill>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1">
  <p:cSld name="BIG_NUMBER_1">
    <p:bg>
      <p:bgPr>
        <a:blipFill>
          <a:blip r:embed="rId2">
            <a:alphaModFix/>
          </a:blip>
          <a:stretch>
            <a:fillRect/>
          </a:stretch>
        </a:blipFill>
      </p:bgPr>
    </p:bg>
    <p:spTree>
      <p:nvGrpSpPr>
        <p:cNvPr id="93" name="Shape 93"/>
        <p:cNvGrpSpPr/>
        <p:nvPr/>
      </p:nvGrpSpPr>
      <p:grpSpPr>
        <a:xfrm>
          <a:off x="0" y="0"/>
          <a:ext cx="0" cy="0"/>
          <a:chOff x="0" y="0"/>
          <a:chExt cx="0" cy="0"/>
        </a:xfrm>
      </p:grpSpPr>
      <p:pic>
        <p:nvPicPr>
          <p:cNvPr id="94" name="Google Shape;94;p15"/>
          <p:cNvPicPr preferRelativeResize="0"/>
          <p:nvPr/>
        </p:nvPicPr>
        <p:blipFill>
          <a:blip r:embed="rId3">
            <a:alphaModFix/>
          </a:blip>
          <a:stretch>
            <a:fillRect/>
          </a:stretch>
        </p:blipFill>
        <p:spPr>
          <a:xfrm>
            <a:off x="124900" y="83650"/>
            <a:ext cx="4072300" cy="1098875"/>
          </a:xfrm>
          <a:prstGeom prst="rect">
            <a:avLst/>
          </a:prstGeom>
          <a:noFill/>
          <a:ln>
            <a:noFill/>
          </a:ln>
        </p:spPr>
      </p:pic>
      <p:pic>
        <p:nvPicPr>
          <p:cNvPr id="95" name="Google Shape;95;p15">
            <a:hlinkClick r:id="rId4"/>
          </p:cNvPr>
          <p:cNvPicPr preferRelativeResize="0"/>
          <p:nvPr/>
        </p:nvPicPr>
        <p:blipFill>
          <a:blip r:embed="rId5">
            <a:alphaModFix/>
          </a:blip>
          <a:stretch>
            <a:fillRect/>
          </a:stretch>
        </p:blipFill>
        <p:spPr>
          <a:xfrm>
            <a:off x="4908875" y="1031200"/>
            <a:ext cx="3930324" cy="3930324"/>
          </a:xfrm>
          <a:prstGeom prst="rect">
            <a:avLst/>
          </a:prstGeom>
          <a:noFill/>
          <a:ln>
            <a:noFill/>
          </a:ln>
        </p:spPr>
      </p:pic>
      <p:sp>
        <p:nvSpPr>
          <p:cNvPr id="96" name="Google Shape;96;p15"/>
          <p:cNvSpPr txBox="1"/>
          <p:nvPr/>
        </p:nvSpPr>
        <p:spPr>
          <a:xfrm>
            <a:off x="4523875" y="83650"/>
            <a:ext cx="4400100" cy="8376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Pompiere"/>
                <a:ea typeface="Pompiere"/>
                <a:cs typeface="Pompiere"/>
                <a:sym typeface="Pompiere"/>
              </a:rPr>
              <a:t>Click the image below to read the article “Story From a Handler,” written by Heidi Sloan. Answer the question in the box when you are finished reading.</a:t>
            </a:r>
            <a:endParaRPr sz="1600">
              <a:latin typeface="Pompiere"/>
              <a:ea typeface="Pompiere"/>
              <a:cs typeface="Pompiere"/>
              <a:sym typeface="Pompiere"/>
            </a:endParaRPr>
          </a:p>
        </p:txBody>
      </p:sp>
      <p:sp>
        <p:nvSpPr>
          <p:cNvPr id="97" name="Google Shape;97;p15"/>
          <p:cNvSpPr txBox="1"/>
          <p:nvPr>
            <p:ph idx="1" type="subTitle"/>
          </p:nvPr>
        </p:nvSpPr>
        <p:spPr>
          <a:xfrm>
            <a:off x="123750" y="1883800"/>
            <a:ext cx="4578900" cy="3077700"/>
          </a:xfrm>
          <a:prstGeom prst="rect">
            <a:avLst/>
          </a:prstGeom>
          <a:gradFill>
            <a:gsLst>
              <a:gs pos="0">
                <a:srgbClr val="DBD4EB"/>
              </a:gs>
              <a:gs pos="100000">
                <a:srgbClr val="9180BB"/>
              </a:gs>
            </a:gsLst>
            <a:lin ang="5400012" scaled="0"/>
          </a:gradFill>
        </p:spPr>
        <p:txBody>
          <a:bodyPr anchorCtr="0" anchor="t" bIns="91425" lIns="91425" spcFirstLastPara="1" rIns="91425" wrap="square" tIns="91425">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p:txBody>
      </p:sp>
      <p:sp>
        <p:nvSpPr>
          <p:cNvPr id="98" name="Google Shape;98;p15"/>
          <p:cNvSpPr txBox="1"/>
          <p:nvPr/>
        </p:nvSpPr>
        <p:spPr>
          <a:xfrm>
            <a:off x="123650" y="1375050"/>
            <a:ext cx="4578900" cy="5088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cme"/>
                <a:ea typeface="Acme"/>
                <a:cs typeface="Acme"/>
                <a:sym typeface="Acme"/>
              </a:rPr>
              <a:t>What are some jobs a dog handler does?</a:t>
            </a:r>
            <a:endParaRPr>
              <a:latin typeface="Acme"/>
              <a:ea typeface="Acme"/>
              <a:cs typeface="Acme"/>
              <a:sym typeface="Acm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99" name="Shape 99"/>
        <p:cNvGrpSpPr/>
        <p:nvPr/>
      </p:nvGrpSpPr>
      <p:grpSpPr>
        <a:xfrm>
          <a:off x="0" y="0"/>
          <a:ext cx="0" cy="0"/>
          <a:chOff x="0" y="0"/>
          <a:chExt cx="0" cy="0"/>
        </a:xfrm>
      </p:grpSpPr>
      <p:pic>
        <p:nvPicPr>
          <p:cNvPr id="100" name="Google Shape;100;p16"/>
          <p:cNvPicPr preferRelativeResize="0"/>
          <p:nvPr/>
        </p:nvPicPr>
        <p:blipFill>
          <a:blip r:embed="rId3">
            <a:alphaModFix/>
          </a:blip>
          <a:stretch>
            <a:fillRect/>
          </a:stretch>
        </p:blipFill>
        <p:spPr>
          <a:xfrm>
            <a:off x="509375" y="152400"/>
            <a:ext cx="8418000" cy="1069550"/>
          </a:xfrm>
          <a:prstGeom prst="rect">
            <a:avLst/>
          </a:prstGeom>
          <a:noFill/>
          <a:ln>
            <a:noFill/>
          </a:ln>
        </p:spPr>
      </p:pic>
      <p:sp>
        <p:nvSpPr>
          <p:cNvPr id="101" name="Google Shape;101;p16"/>
          <p:cNvSpPr txBox="1"/>
          <p:nvPr/>
        </p:nvSpPr>
        <p:spPr>
          <a:xfrm>
            <a:off x="4702475" y="1922150"/>
            <a:ext cx="4160100" cy="32214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5000">
                <a:latin typeface="Londrina Shadow"/>
                <a:ea typeface="Londrina Shadow"/>
                <a:cs typeface="Londrina Shadow"/>
                <a:sym typeface="Londrina Shadow"/>
              </a:rPr>
              <a:t>Directions</a:t>
            </a:r>
            <a:endParaRPr sz="2000">
              <a:latin typeface="Pompiere"/>
              <a:ea typeface="Pompiere"/>
              <a:cs typeface="Pompiere"/>
              <a:sym typeface="Pompiere"/>
            </a:endParaRPr>
          </a:p>
          <a:p>
            <a:pPr indent="0" lvl="0" marL="0" rtl="0" algn="l">
              <a:spcBef>
                <a:spcPts val="0"/>
              </a:spcBef>
              <a:spcAft>
                <a:spcPts val="0"/>
              </a:spcAft>
              <a:buNone/>
            </a:pPr>
            <a:r>
              <a:rPr lang="en" sz="2000">
                <a:latin typeface="Pompiere"/>
                <a:ea typeface="Pompiere"/>
                <a:cs typeface="Pompiere"/>
                <a:sym typeface="Pompiere"/>
              </a:rPr>
              <a:t>Go through the slides and </a:t>
            </a:r>
            <a:r>
              <a:rPr lang="en" sz="2000">
                <a:latin typeface="Pompiere"/>
                <a:ea typeface="Pompiere"/>
                <a:cs typeface="Pompiere"/>
                <a:sym typeface="Pompiere"/>
              </a:rPr>
              <a:t>complete</a:t>
            </a:r>
            <a:r>
              <a:rPr lang="en" sz="2000">
                <a:latin typeface="Pompiere"/>
                <a:ea typeface="Pompiere"/>
                <a:cs typeface="Pompiere"/>
                <a:sym typeface="Pompiere"/>
              </a:rPr>
              <a:t> any activities you see. There will be videos, links, questions to answer, etc. In order to watch the videos and click on the links, you must be in present mode. When you are ready to type your answers in the boxes, you must get out of present mode. Enjoy learning about Iditarod handlers.</a:t>
            </a:r>
            <a:endParaRPr sz="2000">
              <a:latin typeface="Pompiere"/>
              <a:ea typeface="Pompiere"/>
              <a:cs typeface="Pompiere"/>
              <a:sym typeface="Pompiere"/>
            </a:endParaRPr>
          </a:p>
        </p:txBody>
      </p:sp>
      <p:sp>
        <p:nvSpPr>
          <p:cNvPr id="102" name="Google Shape;102;p16"/>
          <p:cNvSpPr txBox="1"/>
          <p:nvPr/>
        </p:nvSpPr>
        <p:spPr>
          <a:xfrm>
            <a:off x="151025" y="2816350"/>
            <a:ext cx="3528600" cy="76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5000">
              <a:solidFill>
                <a:srgbClr val="9900FF"/>
              </a:solidFill>
              <a:latin typeface="Londrina Shadow"/>
              <a:ea typeface="Londrina Shadow"/>
              <a:cs typeface="Londrina Shadow"/>
              <a:sym typeface="Londrina Shad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idx="1" type="subTitle"/>
          </p:nvPr>
        </p:nvSpPr>
        <p:spPr>
          <a:xfrm>
            <a:off x="123750" y="1883800"/>
            <a:ext cx="4578900" cy="3077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Type your answer here: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idx="1" type="subTitle"/>
          </p:nvPr>
        </p:nvSpPr>
        <p:spPr>
          <a:xfrm>
            <a:off x="4942700" y="1592650"/>
            <a:ext cx="3940500" cy="310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Type your answer here: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1"/>
          <p:cNvSpPr txBox="1"/>
          <p:nvPr/>
        </p:nvSpPr>
        <p:spPr>
          <a:xfrm>
            <a:off x="3533575" y="4627300"/>
            <a:ext cx="1360200" cy="3621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mpiere"/>
                <a:ea typeface="Pompiere"/>
                <a:cs typeface="Pompiere"/>
                <a:sym typeface="Pompiere"/>
              </a:rPr>
              <a:t>Goose Bay 150</a:t>
            </a:r>
            <a:endParaRPr>
              <a:latin typeface="Pompiere"/>
              <a:ea typeface="Pompiere"/>
              <a:cs typeface="Pompiere"/>
              <a:sym typeface="Pompiere"/>
            </a:endParaRPr>
          </a:p>
        </p:txBody>
      </p:sp>
      <p:sp>
        <p:nvSpPr>
          <p:cNvPr id="126" name="Google Shape;126;p21"/>
          <p:cNvSpPr txBox="1"/>
          <p:nvPr/>
        </p:nvSpPr>
        <p:spPr>
          <a:xfrm>
            <a:off x="5148525" y="4627300"/>
            <a:ext cx="1360200" cy="3621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mpiere"/>
                <a:ea typeface="Pompiere"/>
                <a:cs typeface="Pompiere"/>
                <a:sym typeface="Pompiere"/>
              </a:rPr>
              <a:t>Iditarod 2020</a:t>
            </a:r>
            <a:endParaRPr>
              <a:latin typeface="Pompiere"/>
              <a:ea typeface="Pompiere"/>
              <a:cs typeface="Pompiere"/>
              <a:sym typeface="Pompiere"/>
            </a:endParaRPr>
          </a:p>
        </p:txBody>
      </p:sp>
      <p:sp>
        <p:nvSpPr>
          <p:cNvPr id="127" name="Google Shape;127;p21"/>
          <p:cNvSpPr txBox="1"/>
          <p:nvPr/>
        </p:nvSpPr>
        <p:spPr>
          <a:xfrm>
            <a:off x="1918625" y="4627300"/>
            <a:ext cx="1360200" cy="3621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mpiere"/>
                <a:ea typeface="Pompiere"/>
                <a:cs typeface="Pompiere"/>
                <a:sym typeface="Pompiere"/>
              </a:rPr>
              <a:t>Yukon Quest 300</a:t>
            </a:r>
            <a:endParaRPr>
              <a:latin typeface="Pompiere"/>
              <a:ea typeface="Pompiere"/>
              <a:cs typeface="Pompiere"/>
              <a:sym typeface="Pompiere"/>
            </a:endParaRPr>
          </a:p>
        </p:txBody>
      </p:sp>
      <p:sp>
        <p:nvSpPr>
          <p:cNvPr id="128" name="Google Shape;128;p21"/>
          <p:cNvSpPr txBox="1"/>
          <p:nvPr/>
        </p:nvSpPr>
        <p:spPr>
          <a:xfrm>
            <a:off x="6828150" y="4627300"/>
            <a:ext cx="1360200" cy="3621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mpiere"/>
                <a:ea typeface="Pompiere"/>
                <a:cs typeface="Pompiere"/>
                <a:sym typeface="Pompiere"/>
              </a:rPr>
              <a:t>Copper Basin 300</a:t>
            </a:r>
            <a:endParaRPr>
              <a:latin typeface="Pompiere"/>
              <a:ea typeface="Pompiere"/>
              <a:cs typeface="Pompiere"/>
              <a:sym typeface="Pompiere"/>
            </a:endParaRPr>
          </a:p>
        </p:txBody>
      </p:sp>
      <p:sp>
        <p:nvSpPr>
          <p:cNvPr id="129" name="Google Shape;129;p21"/>
          <p:cNvSpPr txBox="1"/>
          <p:nvPr/>
        </p:nvSpPr>
        <p:spPr>
          <a:xfrm>
            <a:off x="424400" y="4627300"/>
            <a:ext cx="1360200" cy="362100"/>
          </a:xfrm>
          <a:prstGeom prst="rect">
            <a:avLst/>
          </a:prstGeom>
          <a:gradFill>
            <a:gsLst>
              <a:gs pos="0">
                <a:srgbClr val="DBD4EB"/>
              </a:gs>
              <a:gs pos="100000">
                <a:srgbClr val="9180BB"/>
              </a:gs>
            </a:gsLst>
            <a:lin ang="5400012" scaled="0"/>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ompiere"/>
                <a:ea typeface="Pompiere"/>
                <a:cs typeface="Pompiere"/>
                <a:sym typeface="Pompiere"/>
              </a:rPr>
              <a:t>Tustemena 200</a:t>
            </a:r>
            <a:endParaRPr>
              <a:latin typeface="Pompiere"/>
              <a:ea typeface="Pompiere"/>
              <a:cs typeface="Pompiere"/>
              <a:sym typeface="Pompier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2"/>
          <p:cNvSpPr txBox="1"/>
          <p:nvPr>
            <p:ph idx="1" type="subTitle"/>
          </p:nvPr>
        </p:nvSpPr>
        <p:spPr>
          <a:xfrm>
            <a:off x="205950" y="2059450"/>
            <a:ext cx="3582000" cy="2855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Type </a:t>
            </a:r>
            <a:r>
              <a:rPr lang="en"/>
              <a:t>your</a:t>
            </a:r>
            <a:r>
              <a:rPr lang="en"/>
              <a:t> answer here: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