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0160000" cy="92837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3E48-6BD4-4F27-BB69-3FE5DBE6D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1519347"/>
            <a:ext cx="7620000" cy="3232103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4813-C034-402A-9CE7-B2CFF0621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4876092"/>
            <a:ext cx="7620000" cy="2241411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60BB5-20EB-4098-8FE0-457FF4CF5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91BE5-4127-4170-ACEE-50BF1FDB982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523A3-A642-4394-B189-95E13523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76DF-3C50-42C4-B529-3B2211C76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B554-E7F0-41C2-849E-BFDE560C8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63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2927D-5AB0-4D2E-90D1-AA3280719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74032-F3ED-4526-8508-C2A1A9BDE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9A126-0C40-4986-AA86-74EBE240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91BE5-4127-4170-ACEE-50BF1FDB982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C401D-4F17-4163-916E-EF2C8BAF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FD2BB-18A0-446C-8A85-C4A2021C3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B554-E7F0-41C2-849E-BFDE560C8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8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2D3362-EC1B-4A5C-BDA9-F189B9338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70750" y="494271"/>
            <a:ext cx="2190750" cy="78675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4175F9-3425-4C5F-9F9F-1EC674DFC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494271"/>
            <a:ext cx="6445250" cy="78675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B2EC-1BB8-490B-A9A7-9265CD62F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91BE5-4127-4170-ACEE-50BF1FDB982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D114D-2E72-4C9B-88DC-3C0EF42ED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4FF79-4A25-4B66-BB8A-161923F8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B554-E7F0-41C2-849E-BFDE560C8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49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37B8-1C7D-43B7-A32B-2B2CB2AA8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B49D1-A985-48AA-BA90-97DFFA721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82FD7-B29E-4D4F-89DC-7820DCE1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91BE5-4127-4170-ACEE-50BF1FDB982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3D9DB-61FB-48B4-8D28-D0EA6D2F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C79A-AF3C-45F0-B5D4-7210DEB39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B554-E7F0-41C2-849E-BFDE560C8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5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7520F-0207-4916-A753-6BDADCF63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08" y="2314481"/>
            <a:ext cx="8763000" cy="386176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A79CE-903A-435B-AE9E-4B8D6A0A3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08" y="6212775"/>
            <a:ext cx="8763000" cy="203080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E0B1D-E5CF-44A9-8861-84FB04E0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91BE5-4127-4170-ACEE-50BF1FDB982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B4CDA-E897-4CBA-B48D-80A9BD44C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F8E7F-6BCC-4476-80EC-B3FC757C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B554-E7F0-41C2-849E-BFDE560C8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14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92FA-34D2-45B3-94FB-CA3E2FBD6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40ADE-8255-4667-A606-6A6B9CABEF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500" y="2471356"/>
            <a:ext cx="4318000" cy="5890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5AA06-7598-4963-8E8D-A3384DB37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3500" y="2471356"/>
            <a:ext cx="4318000" cy="5890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B97A1-C6C3-48D3-BE47-383E3308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91BE5-4127-4170-ACEE-50BF1FDB982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000E6-4EEA-437A-A7D4-C7749E1B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33395-A7C7-45D7-A1BA-1B5CA13E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B554-E7F0-41C2-849E-BFDE560C8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0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981C-46A1-4AFD-BF7D-12F9293C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3" y="494273"/>
            <a:ext cx="8763000" cy="17944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B777A-3C23-4270-AF8F-BF731A313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824" y="2275796"/>
            <a:ext cx="4298156" cy="111533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9A51C-7CAF-4AE2-BC43-709346EA3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824" y="3391130"/>
            <a:ext cx="4298156" cy="4987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9EC5B-D61F-4A41-A871-DE6DB58ED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43501" y="2275796"/>
            <a:ext cx="4319323" cy="111533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93E10F-8456-43E2-8109-13688FBCF7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43501" y="3391130"/>
            <a:ext cx="4319323" cy="4987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A779A9-9C37-4394-9266-370A2335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91BE5-4127-4170-ACEE-50BF1FDB982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2F6E6B-0D9F-46AA-B92D-C225C08FB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0CE832-6E46-47DF-872E-4AC83EBC5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B554-E7F0-41C2-849E-BFDE560C8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5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EEAAD-CF38-440B-B135-A6A908813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17D93-487A-43A6-A92C-F60D3F9FA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91BE5-4127-4170-ACEE-50BF1FDB982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7FCFB-C238-4BA3-8F65-F8CE6F22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C19BF-5E5B-46E6-9063-7B182EC3C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B554-E7F0-41C2-849E-BFDE560C8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25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86BB1-7445-4ABC-A0C9-2B306DF64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91BE5-4127-4170-ACEE-50BF1FDB982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C5207-5655-4991-91D6-D26AEA53E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CFAD3-030E-436A-8D64-3ED729999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B554-E7F0-41C2-849E-BFDE560C8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E6F4-9B0F-4CA0-AE81-5ACDC3E1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618913"/>
            <a:ext cx="3276864" cy="216619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86B85-8F9F-4457-BCEC-09D2F54E9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323" y="1336683"/>
            <a:ext cx="5143500" cy="659744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B23A98-9A19-4A7A-9B67-922CF62CF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2785110"/>
            <a:ext cx="3276864" cy="5159761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535D3-CC32-4F23-B28C-A9CA2DC9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91BE5-4127-4170-ACEE-50BF1FDB982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85E87-367F-42E7-84B5-2881AF76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432FE-C65A-4171-AF91-048E1CBE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B554-E7F0-41C2-849E-BFDE560C8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4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078B-4377-4271-B641-E938B688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618913"/>
            <a:ext cx="3276864" cy="216619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0731C5-FF50-406C-B2A4-4B04B1E487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9323" y="1336683"/>
            <a:ext cx="5143500" cy="659744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CAAF2-359B-454F-B133-F9B62E9F3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2785110"/>
            <a:ext cx="3276864" cy="5159761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22A4D-2FDF-4C3A-8CC5-46F3424A8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91BE5-4127-4170-ACEE-50BF1FDB982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61ED2-3DFE-49BB-A967-D56128A7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B82CE-DE98-4494-A9F0-272F8B69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B554-E7F0-41C2-849E-BFDE560C8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11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CD6E3E-8505-40B9-8759-1FFA9DEE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494273"/>
            <a:ext cx="8763000" cy="1794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292C8-62D7-4EB7-B112-E8D960F03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2471356"/>
            <a:ext cx="8763000" cy="5890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F53C8-A491-44A6-89C3-A0CB0E2A8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8604617"/>
            <a:ext cx="2286000" cy="49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91BE5-4127-4170-ACEE-50BF1FDB982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FFE6-AF18-4FF9-9BDE-CACD9BC3E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8604617"/>
            <a:ext cx="3429000" cy="49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E4E60-3F0E-44AD-A8C6-21286D492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8604617"/>
            <a:ext cx="2286000" cy="49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7B554-E7F0-41C2-849E-BFDE560C8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2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EhIk1RDT8I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id="{83CC4143-3751-4F6E-A618-96A07B2C8EDC}"/>
              </a:ext>
            </a:extLst>
          </p:cNvPr>
          <p:cNvSpPr txBox="1"/>
          <p:nvPr/>
        </p:nvSpPr>
        <p:spPr>
          <a:xfrm>
            <a:off x="63500" y="25400"/>
            <a:ext cx="3755517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Comic Sans MS - 48"/>
              </a:rPr>
              <a:t>Phenomenon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08B81-05E8-48DB-94C5-2C1AC0B87740}"/>
              </a:ext>
            </a:extLst>
          </p:cNvPr>
          <p:cNvSpPr txBox="1"/>
          <p:nvPr/>
        </p:nvSpPr>
        <p:spPr>
          <a:xfrm>
            <a:off x="1752600" y="1016000"/>
            <a:ext cx="7073138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Comic Sans MS - 36"/>
              </a:rPr>
              <a:t>What questions do you have?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401309-BE32-456E-B451-BD42039FAC7E}"/>
              </a:ext>
            </a:extLst>
          </p:cNvPr>
          <p:cNvGrpSpPr/>
          <p:nvPr/>
        </p:nvGrpSpPr>
        <p:grpSpPr>
          <a:xfrm>
            <a:off x="467959" y="1810245"/>
            <a:ext cx="8907161" cy="754270"/>
            <a:chOff x="467959" y="1810245"/>
            <a:chExt cx="8907161" cy="75427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A499FB4-F83C-4A16-B0D9-B857B7F76434}"/>
                </a:ext>
              </a:extLst>
            </p:cNvPr>
            <p:cNvSpPr/>
            <p:nvPr/>
          </p:nvSpPr>
          <p:spPr>
            <a:xfrm>
              <a:off x="467959" y="2066303"/>
              <a:ext cx="82658" cy="47421"/>
            </a:xfrm>
            <a:custGeom>
              <a:avLst/>
              <a:gdLst/>
              <a:ahLst/>
              <a:cxnLst/>
              <a:rect l="0" t="0" r="0" b="0"/>
              <a:pathLst>
                <a:path w="82658" h="47421">
                  <a:moveTo>
                    <a:pt x="82657" y="15479"/>
                  </a:moveTo>
                  <a:lnTo>
                    <a:pt x="78653" y="3466"/>
                  </a:lnTo>
                  <a:lnTo>
                    <a:pt x="74121" y="766"/>
                  </a:lnTo>
                  <a:lnTo>
                    <a:pt x="60146" y="0"/>
                  </a:lnTo>
                  <a:lnTo>
                    <a:pt x="37436" y="4281"/>
                  </a:lnTo>
                  <a:lnTo>
                    <a:pt x="14783" y="14861"/>
                  </a:lnTo>
                  <a:lnTo>
                    <a:pt x="4162" y="26099"/>
                  </a:lnTo>
                  <a:lnTo>
                    <a:pt x="156" y="32616"/>
                  </a:lnTo>
                  <a:lnTo>
                    <a:pt x="0" y="37798"/>
                  </a:lnTo>
                  <a:lnTo>
                    <a:pt x="2410" y="42092"/>
                  </a:lnTo>
                  <a:lnTo>
                    <a:pt x="6531" y="45792"/>
                  </a:lnTo>
                  <a:lnTo>
                    <a:pt x="12631" y="47420"/>
                  </a:lnTo>
                  <a:lnTo>
                    <a:pt x="28348" y="46995"/>
                  </a:lnTo>
                  <a:lnTo>
                    <a:pt x="42037" y="39543"/>
                  </a:lnTo>
                  <a:lnTo>
                    <a:pt x="48035" y="34036"/>
                  </a:lnTo>
                  <a:lnTo>
                    <a:pt x="50357" y="28688"/>
                  </a:lnTo>
                  <a:lnTo>
                    <a:pt x="50229" y="23447"/>
                  </a:lnTo>
                  <a:lnTo>
                    <a:pt x="48467" y="18277"/>
                  </a:lnTo>
                  <a:lnTo>
                    <a:pt x="45616" y="16506"/>
                  </a:lnTo>
                  <a:lnTo>
                    <a:pt x="42040" y="17002"/>
                  </a:lnTo>
                  <a:lnTo>
                    <a:pt x="29858" y="2302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6DFA496-201E-4B24-A40D-576BF095436E}"/>
                </a:ext>
              </a:extLst>
            </p:cNvPr>
            <p:cNvSpPr/>
            <p:nvPr/>
          </p:nvSpPr>
          <p:spPr>
            <a:xfrm>
              <a:off x="776897" y="1817788"/>
              <a:ext cx="473500" cy="460560"/>
            </a:xfrm>
            <a:custGeom>
              <a:avLst/>
              <a:gdLst/>
              <a:ahLst/>
              <a:cxnLst/>
              <a:rect l="0" t="0" r="0" b="0"/>
              <a:pathLst>
                <a:path w="473500" h="460560">
                  <a:moveTo>
                    <a:pt x="0" y="0"/>
                  </a:moveTo>
                  <a:lnTo>
                    <a:pt x="15281" y="57785"/>
                  </a:lnTo>
                  <a:lnTo>
                    <a:pt x="32696" y="116995"/>
                  </a:lnTo>
                  <a:lnTo>
                    <a:pt x="47771" y="176113"/>
                  </a:lnTo>
                  <a:lnTo>
                    <a:pt x="66860" y="236347"/>
                  </a:lnTo>
                  <a:lnTo>
                    <a:pt x="85173" y="296680"/>
                  </a:lnTo>
                  <a:lnTo>
                    <a:pt x="104546" y="353016"/>
                  </a:lnTo>
                  <a:lnTo>
                    <a:pt x="136291" y="414789"/>
                  </a:lnTo>
                  <a:lnTo>
                    <a:pt x="155985" y="441002"/>
                  </a:lnTo>
                  <a:lnTo>
                    <a:pt x="160141" y="442341"/>
                  </a:lnTo>
                  <a:lnTo>
                    <a:pt x="163750" y="440719"/>
                  </a:lnTo>
                  <a:lnTo>
                    <a:pt x="166994" y="437123"/>
                  </a:lnTo>
                  <a:lnTo>
                    <a:pt x="175563" y="416047"/>
                  </a:lnTo>
                  <a:lnTo>
                    <a:pt x="188510" y="352677"/>
                  </a:lnTo>
                  <a:lnTo>
                    <a:pt x="198613" y="293803"/>
                  </a:lnTo>
                  <a:lnTo>
                    <a:pt x="207840" y="234589"/>
                  </a:lnTo>
                  <a:lnTo>
                    <a:pt x="214757" y="172889"/>
                  </a:lnTo>
                  <a:lnTo>
                    <a:pt x="221563" y="145370"/>
                  </a:lnTo>
                  <a:lnTo>
                    <a:pt x="225649" y="140493"/>
                  </a:lnTo>
                  <a:lnTo>
                    <a:pt x="230888" y="138080"/>
                  </a:lnTo>
                  <a:lnTo>
                    <a:pt x="236895" y="137309"/>
                  </a:lnTo>
                  <a:lnTo>
                    <a:pt x="242576" y="140148"/>
                  </a:lnTo>
                  <a:lnTo>
                    <a:pt x="253357" y="152241"/>
                  </a:lnTo>
                  <a:lnTo>
                    <a:pt x="288264" y="212237"/>
                  </a:lnTo>
                  <a:lnTo>
                    <a:pt x="315636" y="271577"/>
                  </a:lnTo>
                  <a:lnTo>
                    <a:pt x="348589" y="331879"/>
                  </a:lnTo>
                  <a:lnTo>
                    <a:pt x="387255" y="391381"/>
                  </a:lnTo>
                  <a:lnTo>
                    <a:pt x="405083" y="416420"/>
                  </a:lnTo>
                  <a:lnTo>
                    <a:pt x="416424" y="435707"/>
                  </a:lnTo>
                  <a:lnTo>
                    <a:pt x="432635" y="452037"/>
                  </a:lnTo>
                  <a:lnTo>
                    <a:pt x="439277" y="457240"/>
                  </a:lnTo>
                  <a:lnTo>
                    <a:pt x="446219" y="459871"/>
                  </a:lnTo>
                  <a:lnTo>
                    <a:pt x="460637" y="460559"/>
                  </a:lnTo>
                  <a:lnTo>
                    <a:pt x="465488" y="457055"/>
                  </a:lnTo>
                  <a:lnTo>
                    <a:pt x="470878" y="444222"/>
                  </a:lnTo>
                  <a:lnTo>
                    <a:pt x="473499" y="400971"/>
                  </a:lnTo>
                  <a:lnTo>
                    <a:pt x="466816" y="337673"/>
                  </a:lnTo>
                  <a:lnTo>
                    <a:pt x="461430" y="280690"/>
                  </a:lnTo>
                  <a:lnTo>
                    <a:pt x="449722" y="223080"/>
                  </a:lnTo>
                  <a:lnTo>
                    <a:pt x="432428" y="164517"/>
                  </a:lnTo>
                  <a:lnTo>
                    <a:pt x="418198" y="107017"/>
                  </a:lnTo>
                  <a:lnTo>
                    <a:pt x="414848" y="7542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E888BAD-EA2D-4873-86DF-02231D12603F}"/>
                </a:ext>
              </a:extLst>
            </p:cNvPr>
            <p:cNvSpPr/>
            <p:nvPr/>
          </p:nvSpPr>
          <p:spPr>
            <a:xfrm>
              <a:off x="1365226" y="1810245"/>
              <a:ext cx="331880" cy="445020"/>
            </a:xfrm>
            <a:custGeom>
              <a:avLst/>
              <a:gdLst/>
              <a:ahLst/>
              <a:cxnLst/>
              <a:rect l="0" t="0" r="0" b="0"/>
              <a:pathLst>
                <a:path w="331880" h="445020">
                  <a:moveTo>
                    <a:pt x="0" y="0"/>
                  </a:moveTo>
                  <a:lnTo>
                    <a:pt x="13704" y="57467"/>
                  </a:lnTo>
                  <a:lnTo>
                    <a:pt x="39929" y="120571"/>
                  </a:lnTo>
                  <a:lnTo>
                    <a:pt x="55287" y="176428"/>
                  </a:lnTo>
                  <a:lnTo>
                    <a:pt x="76891" y="236376"/>
                  </a:lnTo>
                  <a:lnTo>
                    <a:pt x="92609" y="293332"/>
                  </a:lnTo>
                  <a:lnTo>
                    <a:pt x="103984" y="341409"/>
                  </a:lnTo>
                  <a:lnTo>
                    <a:pt x="111332" y="398199"/>
                  </a:lnTo>
                  <a:lnTo>
                    <a:pt x="117129" y="430649"/>
                  </a:lnTo>
                  <a:lnTo>
                    <a:pt x="116638" y="430410"/>
                  </a:lnTo>
                  <a:lnTo>
                    <a:pt x="115472" y="427737"/>
                  </a:lnTo>
                  <a:lnTo>
                    <a:pt x="113832" y="407958"/>
                  </a:lnTo>
                  <a:lnTo>
                    <a:pt x="119696" y="354098"/>
                  </a:lnTo>
                  <a:lnTo>
                    <a:pt x="131095" y="294325"/>
                  </a:lnTo>
                  <a:lnTo>
                    <a:pt x="146889" y="253627"/>
                  </a:lnTo>
                  <a:lnTo>
                    <a:pt x="156355" y="239552"/>
                  </a:lnTo>
                  <a:lnTo>
                    <a:pt x="179116" y="222205"/>
                  </a:lnTo>
                  <a:lnTo>
                    <a:pt x="195262" y="218323"/>
                  </a:lnTo>
                  <a:lnTo>
                    <a:pt x="210819" y="220230"/>
                  </a:lnTo>
                  <a:lnTo>
                    <a:pt x="226113" y="226664"/>
                  </a:lnTo>
                  <a:lnTo>
                    <a:pt x="248859" y="247719"/>
                  </a:lnTo>
                  <a:lnTo>
                    <a:pt x="283663" y="304558"/>
                  </a:lnTo>
                  <a:lnTo>
                    <a:pt x="300987" y="360521"/>
                  </a:lnTo>
                  <a:lnTo>
                    <a:pt x="316730" y="420021"/>
                  </a:lnTo>
                  <a:lnTo>
                    <a:pt x="321794" y="433909"/>
                  </a:lnTo>
                  <a:lnTo>
                    <a:pt x="331879" y="44501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6449301-2E81-40D5-94CA-9421AB0970DA}"/>
                </a:ext>
              </a:extLst>
            </p:cNvPr>
            <p:cNvSpPr/>
            <p:nvPr/>
          </p:nvSpPr>
          <p:spPr>
            <a:xfrm>
              <a:off x="1772532" y="2111952"/>
              <a:ext cx="188568" cy="143313"/>
            </a:xfrm>
            <a:custGeom>
              <a:avLst/>
              <a:gdLst/>
              <a:ahLst/>
              <a:cxnLst/>
              <a:rect l="0" t="0" r="0" b="0"/>
              <a:pathLst>
                <a:path w="188568" h="143313">
                  <a:moveTo>
                    <a:pt x="0" y="0"/>
                  </a:moveTo>
                  <a:lnTo>
                    <a:pt x="19725" y="44619"/>
                  </a:lnTo>
                  <a:lnTo>
                    <a:pt x="65109" y="102274"/>
                  </a:lnTo>
                  <a:lnTo>
                    <a:pt x="102659" y="127383"/>
                  </a:lnTo>
                  <a:lnTo>
                    <a:pt x="133128" y="138220"/>
                  </a:lnTo>
                  <a:lnTo>
                    <a:pt x="188567" y="14331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6E35D20-026D-41F4-82CD-765823617EAB}"/>
                </a:ext>
              </a:extLst>
            </p:cNvPr>
            <p:cNvSpPr/>
            <p:nvPr/>
          </p:nvSpPr>
          <p:spPr>
            <a:xfrm>
              <a:off x="1983727" y="2028983"/>
              <a:ext cx="30171" cy="535532"/>
            </a:xfrm>
            <a:custGeom>
              <a:avLst/>
              <a:gdLst/>
              <a:ahLst/>
              <a:cxnLst/>
              <a:rect l="0" t="0" r="0" b="0"/>
              <a:pathLst>
                <a:path w="30171" h="535532">
                  <a:moveTo>
                    <a:pt x="30170" y="0"/>
                  </a:moveTo>
                  <a:lnTo>
                    <a:pt x="23327" y="63489"/>
                  </a:lnTo>
                  <a:lnTo>
                    <a:pt x="17505" y="120363"/>
                  </a:lnTo>
                  <a:lnTo>
                    <a:pt x="15297" y="179541"/>
                  </a:lnTo>
                  <a:lnTo>
                    <a:pt x="15113" y="235314"/>
                  </a:lnTo>
                  <a:lnTo>
                    <a:pt x="9119" y="292457"/>
                  </a:lnTo>
                  <a:lnTo>
                    <a:pt x="9916" y="354356"/>
                  </a:lnTo>
                  <a:lnTo>
                    <a:pt x="11950" y="374553"/>
                  </a:lnTo>
                  <a:lnTo>
                    <a:pt x="8289" y="432904"/>
                  </a:lnTo>
                  <a:lnTo>
                    <a:pt x="5406" y="493076"/>
                  </a:lnTo>
                  <a:lnTo>
                    <a:pt x="0" y="53553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1B859F5-9EB1-4394-A1A1-F3EE80BE8356}"/>
                </a:ext>
              </a:extLst>
            </p:cNvPr>
            <p:cNvSpPr/>
            <p:nvPr/>
          </p:nvSpPr>
          <p:spPr>
            <a:xfrm>
              <a:off x="2594684" y="1961099"/>
              <a:ext cx="443794" cy="291563"/>
            </a:xfrm>
            <a:custGeom>
              <a:avLst/>
              <a:gdLst/>
              <a:ahLst/>
              <a:cxnLst/>
              <a:rect l="0" t="0" r="0" b="0"/>
              <a:pathLst>
                <a:path w="443794" h="291563">
                  <a:moveTo>
                    <a:pt x="0" y="0"/>
                  </a:moveTo>
                  <a:lnTo>
                    <a:pt x="12675" y="35054"/>
                  </a:lnTo>
                  <a:lnTo>
                    <a:pt x="46140" y="97457"/>
                  </a:lnTo>
                  <a:lnTo>
                    <a:pt x="78140" y="156002"/>
                  </a:lnTo>
                  <a:lnTo>
                    <a:pt x="114173" y="218644"/>
                  </a:lnTo>
                  <a:lnTo>
                    <a:pt x="141109" y="267990"/>
                  </a:lnTo>
                  <a:lnTo>
                    <a:pt x="146872" y="272524"/>
                  </a:lnTo>
                  <a:lnTo>
                    <a:pt x="153228" y="273871"/>
                  </a:lnTo>
                  <a:lnTo>
                    <a:pt x="159979" y="273093"/>
                  </a:lnTo>
                  <a:lnTo>
                    <a:pt x="166156" y="268384"/>
                  </a:lnTo>
                  <a:lnTo>
                    <a:pt x="177490" y="251977"/>
                  </a:lnTo>
                  <a:lnTo>
                    <a:pt x="198094" y="190933"/>
                  </a:lnTo>
                  <a:lnTo>
                    <a:pt x="213663" y="135510"/>
                  </a:lnTo>
                  <a:lnTo>
                    <a:pt x="239290" y="83609"/>
                  </a:lnTo>
                  <a:lnTo>
                    <a:pt x="245010" y="80881"/>
                  </a:lnTo>
                  <a:lnTo>
                    <a:pt x="251338" y="81577"/>
                  </a:lnTo>
                  <a:lnTo>
                    <a:pt x="258071" y="84556"/>
                  </a:lnTo>
                  <a:lnTo>
                    <a:pt x="270022" y="96804"/>
                  </a:lnTo>
                  <a:lnTo>
                    <a:pt x="311706" y="152342"/>
                  </a:lnTo>
                  <a:lnTo>
                    <a:pt x="340991" y="210767"/>
                  </a:lnTo>
                  <a:lnTo>
                    <a:pt x="377642" y="270863"/>
                  </a:lnTo>
                  <a:lnTo>
                    <a:pt x="401353" y="291517"/>
                  </a:lnTo>
                  <a:lnTo>
                    <a:pt x="407528" y="291562"/>
                  </a:lnTo>
                  <a:lnTo>
                    <a:pt x="413320" y="288239"/>
                  </a:lnTo>
                  <a:lnTo>
                    <a:pt x="418858" y="282671"/>
                  </a:lnTo>
                  <a:lnTo>
                    <a:pt x="430656" y="254815"/>
                  </a:lnTo>
                  <a:lnTo>
                    <a:pt x="438813" y="193328"/>
                  </a:lnTo>
                  <a:lnTo>
                    <a:pt x="443793" y="139223"/>
                  </a:lnTo>
                  <a:lnTo>
                    <a:pt x="438417" y="79930"/>
                  </a:lnTo>
                  <a:lnTo>
                    <a:pt x="437476" y="6034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398AB29-F772-4640-9BA1-A2AE4142EB3E}"/>
                </a:ext>
              </a:extLst>
            </p:cNvPr>
            <p:cNvSpPr/>
            <p:nvPr/>
          </p:nvSpPr>
          <p:spPr>
            <a:xfrm>
              <a:off x="3197574" y="2038655"/>
              <a:ext cx="272063" cy="254323"/>
            </a:xfrm>
            <a:custGeom>
              <a:avLst/>
              <a:gdLst/>
              <a:ahLst/>
              <a:cxnLst/>
              <a:rect l="0" t="0" r="0" b="0"/>
              <a:pathLst>
                <a:path w="272063" h="254323">
                  <a:moveTo>
                    <a:pt x="189093" y="58212"/>
                  </a:moveTo>
                  <a:lnTo>
                    <a:pt x="185089" y="38191"/>
                  </a:lnTo>
                  <a:lnTo>
                    <a:pt x="176418" y="23892"/>
                  </a:lnTo>
                  <a:lnTo>
                    <a:pt x="163345" y="12788"/>
                  </a:lnTo>
                  <a:lnTo>
                    <a:pt x="146361" y="5059"/>
                  </a:lnTo>
                  <a:lnTo>
                    <a:pt x="113948" y="0"/>
                  </a:lnTo>
                  <a:lnTo>
                    <a:pt x="77805" y="6510"/>
                  </a:lnTo>
                  <a:lnTo>
                    <a:pt x="52570" y="19054"/>
                  </a:lnTo>
                  <a:lnTo>
                    <a:pt x="29026" y="39148"/>
                  </a:lnTo>
                  <a:lnTo>
                    <a:pt x="8235" y="70928"/>
                  </a:lnTo>
                  <a:lnTo>
                    <a:pt x="599" y="93196"/>
                  </a:lnTo>
                  <a:lnTo>
                    <a:pt x="0" y="117061"/>
                  </a:lnTo>
                  <a:lnTo>
                    <a:pt x="4762" y="134931"/>
                  </a:lnTo>
                  <a:lnTo>
                    <a:pt x="8378" y="142043"/>
                  </a:lnTo>
                  <a:lnTo>
                    <a:pt x="21336" y="154415"/>
                  </a:lnTo>
                  <a:lnTo>
                    <a:pt x="52965" y="172011"/>
                  </a:lnTo>
                  <a:lnTo>
                    <a:pt x="83854" y="176855"/>
                  </a:lnTo>
                  <a:lnTo>
                    <a:pt x="115541" y="170282"/>
                  </a:lnTo>
                  <a:lnTo>
                    <a:pt x="138153" y="157719"/>
                  </a:lnTo>
                  <a:lnTo>
                    <a:pt x="159473" y="135373"/>
                  </a:lnTo>
                  <a:lnTo>
                    <a:pt x="188503" y="79744"/>
                  </a:lnTo>
                  <a:lnTo>
                    <a:pt x="199533" y="45037"/>
                  </a:lnTo>
                  <a:lnTo>
                    <a:pt x="201082" y="34343"/>
                  </a:lnTo>
                  <a:lnTo>
                    <a:pt x="202952" y="29728"/>
                  </a:lnTo>
                  <a:lnTo>
                    <a:pt x="205037" y="29166"/>
                  </a:lnTo>
                  <a:lnTo>
                    <a:pt x="207265" y="31305"/>
                  </a:lnTo>
                  <a:lnTo>
                    <a:pt x="214405" y="54337"/>
                  </a:lnTo>
                  <a:lnTo>
                    <a:pt x="220858" y="113325"/>
                  </a:lnTo>
                  <a:lnTo>
                    <a:pt x="236956" y="171047"/>
                  </a:lnTo>
                  <a:lnTo>
                    <a:pt x="259651" y="228479"/>
                  </a:lnTo>
                  <a:lnTo>
                    <a:pt x="272062" y="25432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BEB93DF-7064-4CEC-8327-3D201C9221D2}"/>
                </a:ext>
              </a:extLst>
            </p:cNvPr>
            <p:cNvSpPr/>
            <p:nvPr/>
          </p:nvSpPr>
          <p:spPr>
            <a:xfrm>
              <a:off x="3589543" y="1962953"/>
              <a:ext cx="294282" cy="304662"/>
            </a:xfrm>
            <a:custGeom>
              <a:avLst/>
              <a:gdLst/>
              <a:ahLst/>
              <a:cxnLst/>
              <a:rect l="0" t="0" r="0" b="0"/>
              <a:pathLst>
                <a:path w="294282" h="304662">
                  <a:moveTo>
                    <a:pt x="174258" y="35859"/>
                  </a:moveTo>
                  <a:lnTo>
                    <a:pt x="153261" y="14863"/>
                  </a:lnTo>
                  <a:lnTo>
                    <a:pt x="130789" y="4402"/>
                  </a:lnTo>
                  <a:lnTo>
                    <a:pt x="102899" y="0"/>
                  </a:lnTo>
                  <a:lnTo>
                    <a:pt x="69464" y="4534"/>
                  </a:lnTo>
                  <a:lnTo>
                    <a:pt x="47108" y="11958"/>
                  </a:lnTo>
                  <a:lnTo>
                    <a:pt x="18849" y="33839"/>
                  </a:lnTo>
                  <a:lnTo>
                    <a:pt x="3430" y="52581"/>
                  </a:lnTo>
                  <a:lnTo>
                    <a:pt x="0" y="68992"/>
                  </a:lnTo>
                  <a:lnTo>
                    <a:pt x="2108" y="85784"/>
                  </a:lnTo>
                  <a:lnTo>
                    <a:pt x="12717" y="104661"/>
                  </a:lnTo>
                  <a:lnTo>
                    <a:pt x="33554" y="126056"/>
                  </a:lnTo>
                  <a:lnTo>
                    <a:pt x="48029" y="135450"/>
                  </a:lnTo>
                  <a:lnTo>
                    <a:pt x="105094" y="158905"/>
                  </a:lnTo>
                  <a:lnTo>
                    <a:pt x="160691" y="177795"/>
                  </a:lnTo>
                  <a:lnTo>
                    <a:pt x="221941" y="202923"/>
                  </a:lnTo>
                  <a:lnTo>
                    <a:pt x="255379" y="220117"/>
                  </a:lnTo>
                  <a:lnTo>
                    <a:pt x="281229" y="244123"/>
                  </a:lnTo>
                  <a:lnTo>
                    <a:pt x="288314" y="252643"/>
                  </a:lnTo>
                  <a:lnTo>
                    <a:pt x="293951" y="271049"/>
                  </a:lnTo>
                  <a:lnTo>
                    <a:pt x="294281" y="280650"/>
                  </a:lnTo>
                  <a:lnTo>
                    <a:pt x="291148" y="287889"/>
                  </a:lnTo>
                  <a:lnTo>
                    <a:pt x="278729" y="298168"/>
                  </a:lnTo>
                  <a:lnTo>
                    <a:pt x="248885" y="304661"/>
                  </a:lnTo>
                  <a:lnTo>
                    <a:pt x="196377" y="298831"/>
                  </a:lnTo>
                  <a:lnTo>
                    <a:pt x="139457" y="287147"/>
                  </a:lnTo>
                  <a:lnTo>
                    <a:pt x="76317" y="260669"/>
                  </a:lnTo>
                  <a:lnTo>
                    <a:pt x="65638" y="252826"/>
                  </a:lnTo>
                  <a:lnTo>
                    <a:pt x="53575" y="23951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8D16600-0045-453D-BBF4-2811F727140E}"/>
                </a:ext>
              </a:extLst>
            </p:cNvPr>
            <p:cNvSpPr/>
            <p:nvPr/>
          </p:nvSpPr>
          <p:spPr>
            <a:xfrm>
              <a:off x="4487899" y="1878129"/>
              <a:ext cx="98056" cy="452562"/>
            </a:xfrm>
            <a:custGeom>
              <a:avLst/>
              <a:gdLst/>
              <a:ahLst/>
              <a:cxnLst/>
              <a:rect l="0" t="0" r="0" b="0"/>
              <a:pathLst>
                <a:path w="98056" h="452562">
                  <a:moveTo>
                    <a:pt x="0" y="0"/>
                  </a:moveTo>
                  <a:lnTo>
                    <a:pt x="17517" y="52549"/>
                  </a:lnTo>
                  <a:lnTo>
                    <a:pt x="35030" y="114029"/>
                  </a:lnTo>
                  <a:lnTo>
                    <a:pt x="45683" y="173560"/>
                  </a:lnTo>
                  <a:lnTo>
                    <a:pt x="52699" y="228122"/>
                  </a:lnTo>
                  <a:lnTo>
                    <a:pt x="60399" y="288946"/>
                  </a:lnTo>
                  <a:lnTo>
                    <a:pt x="67955" y="344147"/>
                  </a:lnTo>
                  <a:lnTo>
                    <a:pt x="80682" y="402340"/>
                  </a:lnTo>
                  <a:lnTo>
                    <a:pt x="98055" y="45256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7D9BCC5-7F08-4F0D-945B-0C42AE23F4C9}"/>
                </a:ext>
              </a:extLst>
            </p:cNvPr>
            <p:cNvSpPr/>
            <p:nvPr/>
          </p:nvSpPr>
          <p:spPr>
            <a:xfrm>
              <a:off x="4389844" y="2059154"/>
              <a:ext cx="422392" cy="72517"/>
            </a:xfrm>
            <a:custGeom>
              <a:avLst/>
              <a:gdLst/>
              <a:ahLst/>
              <a:cxnLst/>
              <a:rect l="0" t="0" r="0" b="0"/>
              <a:pathLst>
                <a:path w="422392" h="72517">
                  <a:moveTo>
                    <a:pt x="0" y="0"/>
                  </a:moveTo>
                  <a:lnTo>
                    <a:pt x="58986" y="10498"/>
                  </a:lnTo>
                  <a:lnTo>
                    <a:pt x="114362" y="25384"/>
                  </a:lnTo>
                  <a:lnTo>
                    <a:pt x="175958" y="39499"/>
                  </a:lnTo>
                  <a:lnTo>
                    <a:pt x="224779" y="51093"/>
                  </a:lnTo>
                  <a:lnTo>
                    <a:pt x="286326" y="62518"/>
                  </a:lnTo>
                  <a:lnTo>
                    <a:pt x="340045" y="72007"/>
                  </a:lnTo>
                  <a:lnTo>
                    <a:pt x="386042" y="72516"/>
                  </a:lnTo>
                  <a:lnTo>
                    <a:pt x="422391" y="6788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EDA67E-33E8-4F14-B09A-E832BB786C1C}"/>
                </a:ext>
              </a:extLst>
            </p:cNvPr>
            <p:cNvSpPr/>
            <p:nvPr/>
          </p:nvSpPr>
          <p:spPr>
            <a:xfrm>
              <a:off x="4857491" y="1893214"/>
              <a:ext cx="331879" cy="331880"/>
            </a:xfrm>
            <a:custGeom>
              <a:avLst/>
              <a:gdLst/>
              <a:ahLst/>
              <a:cxnLst/>
              <a:rect l="0" t="0" r="0" b="0"/>
              <a:pathLst>
                <a:path w="331879" h="331880">
                  <a:moveTo>
                    <a:pt x="0" y="0"/>
                  </a:moveTo>
                  <a:lnTo>
                    <a:pt x="28966" y="60424"/>
                  </a:lnTo>
                  <a:lnTo>
                    <a:pt x="55250" y="119167"/>
                  </a:lnTo>
                  <a:lnTo>
                    <a:pt x="72686" y="178598"/>
                  </a:lnTo>
                  <a:lnTo>
                    <a:pt x="82794" y="238022"/>
                  </a:lnTo>
                  <a:lnTo>
                    <a:pt x="98192" y="293970"/>
                  </a:lnTo>
                  <a:lnTo>
                    <a:pt x="112142" y="328302"/>
                  </a:lnTo>
                  <a:lnTo>
                    <a:pt x="115828" y="331170"/>
                  </a:lnTo>
                  <a:lnTo>
                    <a:pt x="119122" y="329730"/>
                  </a:lnTo>
                  <a:lnTo>
                    <a:pt x="122156" y="325418"/>
                  </a:lnTo>
                  <a:lnTo>
                    <a:pt x="140736" y="265014"/>
                  </a:lnTo>
                  <a:lnTo>
                    <a:pt x="166597" y="203051"/>
                  </a:lnTo>
                  <a:lnTo>
                    <a:pt x="186183" y="171315"/>
                  </a:lnTo>
                  <a:lnTo>
                    <a:pt x="200637" y="164138"/>
                  </a:lnTo>
                  <a:lnTo>
                    <a:pt x="209185" y="162225"/>
                  </a:lnTo>
                  <a:lnTo>
                    <a:pt x="225387" y="164568"/>
                  </a:lnTo>
                  <a:lnTo>
                    <a:pt x="233227" y="167539"/>
                  </a:lnTo>
                  <a:lnTo>
                    <a:pt x="256275" y="187738"/>
                  </a:lnTo>
                  <a:lnTo>
                    <a:pt x="291193" y="250744"/>
                  </a:lnTo>
                  <a:lnTo>
                    <a:pt x="320801" y="314084"/>
                  </a:lnTo>
                  <a:lnTo>
                    <a:pt x="331878" y="33187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88C78A1-32C1-4886-9E70-57AC159B316F}"/>
                </a:ext>
              </a:extLst>
            </p:cNvPr>
            <p:cNvSpPr/>
            <p:nvPr/>
          </p:nvSpPr>
          <p:spPr>
            <a:xfrm>
              <a:off x="5279881" y="2049621"/>
              <a:ext cx="241367" cy="196475"/>
            </a:xfrm>
            <a:custGeom>
              <a:avLst/>
              <a:gdLst/>
              <a:ahLst/>
              <a:cxnLst/>
              <a:rect l="0" t="0" r="0" b="0"/>
              <a:pathLst>
                <a:path w="241367" h="196475">
                  <a:moveTo>
                    <a:pt x="0" y="84960"/>
                  </a:moveTo>
                  <a:lnTo>
                    <a:pt x="56497" y="67967"/>
                  </a:lnTo>
                  <a:lnTo>
                    <a:pt x="116145" y="45833"/>
                  </a:lnTo>
                  <a:lnTo>
                    <a:pt x="137962" y="33512"/>
                  </a:lnTo>
                  <a:lnTo>
                    <a:pt x="141422" y="28033"/>
                  </a:lnTo>
                  <a:lnTo>
                    <a:pt x="143030" y="15241"/>
                  </a:lnTo>
                  <a:lnTo>
                    <a:pt x="140609" y="9986"/>
                  </a:lnTo>
                  <a:lnTo>
                    <a:pt x="131215" y="1912"/>
                  </a:lnTo>
                  <a:lnTo>
                    <a:pt x="116424" y="0"/>
                  </a:lnTo>
                  <a:lnTo>
                    <a:pt x="107787" y="663"/>
                  </a:lnTo>
                  <a:lnTo>
                    <a:pt x="79615" y="13609"/>
                  </a:lnTo>
                  <a:lnTo>
                    <a:pt x="54040" y="33369"/>
                  </a:lnTo>
                  <a:lnTo>
                    <a:pt x="44970" y="52253"/>
                  </a:lnTo>
                  <a:lnTo>
                    <a:pt x="41777" y="73775"/>
                  </a:lnTo>
                  <a:lnTo>
                    <a:pt x="45529" y="103901"/>
                  </a:lnTo>
                  <a:lnTo>
                    <a:pt x="52641" y="121035"/>
                  </a:lnTo>
                  <a:lnTo>
                    <a:pt x="87156" y="157287"/>
                  </a:lnTo>
                  <a:lnTo>
                    <a:pt x="113968" y="177032"/>
                  </a:lnTo>
                  <a:lnTo>
                    <a:pt x="150963" y="192615"/>
                  </a:lnTo>
                  <a:lnTo>
                    <a:pt x="181522" y="196474"/>
                  </a:lnTo>
                  <a:lnTo>
                    <a:pt x="200522" y="192908"/>
                  </a:lnTo>
                  <a:lnTo>
                    <a:pt x="241366" y="17547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D85C47-D141-4BDF-B08D-2B1B09051CDD}"/>
                </a:ext>
              </a:extLst>
            </p:cNvPr>
            <p:cNvSpPr/>
            <p:nvPr/>
          </p:nvSpPr>
          <p:spPr>
            <a:xfrm>
              <a:off x="5619302" y="2040030"/>
              <a:ext cx="196111" cy="202526"/>
            </a:xfrm>
            <a:custGeom>
              <a:avLst/>
              <a:gdLst/>
              <a:ahLst/>
              <a:cxnLst/>
              <a:rect l="0" t="0" r="0" b="0"/>
              <a:pathLst>
                <a:path w="196111" h="202526">
                  <a:moveTo>
                    <a:pt x="0" y="56837"/>
                  </a:moveTo>
                  <a:lnTo>
                    <a:pt x="15282" y="114228"/>
                  </a:lnTo>
                  <a:lnTo>
                    <a:pt x="32423" y="171291"/>
                  </a:lnTo>
                  <a:lnTo>
                    <a:pt x="45924" y="196068"/>
                  </a:lnTo>
                  <a:lnTo>
                    <a:pt x="50730" y="202456"/>
                  </a:lnTo>
                  <a:lnTo>
                    <a:pt x="53095" y="202525"/>
                  </a:lnTo>
                  <a:lnTo>
                    <a:pt x="53835" y="198380"/>
                  </a:lnTo>
                  <a:lnTo>
                    <a:pt x="52889" y="136092"/>
                  </a:lnTo>
                  <a:lnTo>
                    <a:pt x="52816" y="82735"/>
                  </a:lnTo>
                  <a:lnTo>
                    <a:pt x="56808" y="52498"/>
                  </a:lnTo>
                  <a:lnTo>
                    <a:pt x="67302" y="27616"/>
                  </a:lnTo>
                  <a:lnTo>
                    <a:pt x="80756" y="14238"/>
                  </a:lnTo>
                  <a:lnTo>
                    <a:pt x="97909" y="4381"/>
                  </a:lnTo>
                  <a:lnTo>
                    <a:pt x="116708" y="0"/>
                  </a:lnTo>
                  <a:lnTo>
                    <a:pt x="142133" y="1538"/>
                  </a:lnTo>
                  <a:lnTo>
                    <a:pt x="196110" y="1912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F11B262-F3F2-465E-9201-B3B09276DAE5}"/>
                </a:ext>
              </a:extLst>
            </p:cNvPr>
            <p:cNvSpPr/>
            <p:nvPr/>
          </p:nvSpPr>
          <p:spPr>
            <a:xfrm>
              <a:off x="5830497" y="2069145"/>
              <a:ext cx="339422" cy="245658"/>
            </a:xfrm>
            <a:custGeom>
              <a:avLst/>
              <a:gdLst/>
              <a:ahLst/>
              <a:cxnLst/>
              <a:rect l="0" t="0" r="0" b="0"/>
              <a:pathLst>
                <a:path w="339422" h="245658">
                  <a:moveTo>
                    <a:pt x="0" y="72978"/>
                  </a:moveTo>
                  <a:lnTo>
                    <a:pt x="57468" y="85844"/>
                  </a:lnTo>
                  <a:lnTo>
                    <a:pt x="113043" y="99822"/>
                  </a:lnTo>
                  <a:lnTo>
                    <a:pt x="165176" y="100257"/>
                  </a:lnTo>
                  <a:lnTo>
                    <a:pt x="201191" y="92514"/>
                  </a:lnTo>
                  <a:lnTo>
                    <a:pt x="220997" y="83337"/>
                  </a:lnTo>
                  <a:lnTo>
                    <a:pt x="235387" y="70878"/>
                  </a:lnTo>
                  <a:lnTo>
                    <a:pt x="248906" y="45724"/>
                  </a:lnTo>
                  <a:lnTo>
                    <a:pt x="249745" y="37209"/>
                  </a:lnTo>
                  <a:lnTo>
                    <a:pt x="246208" y="21044"/>
                  </a:lnTo>
                  <a:lnTo>
                    <a:pt x="241242" y="14889"/>
                  </a:lnTo>
                  <a:lnTo>
                    <a:pt x="226784" y="5816"/>
                  </a:lnTo>
                  <a:lnTo>
                    <a:pt x="195794" y="0"/>
                  </a:lnTo>
                  <a:lnTo>
                    <a:pt x="160073" y="6285"/>
                  </a:lnTo>
                  <a:lnTo>
                    <a:pt x="112901" y="33076"/>
                  </a:lnTo>
                  <a:lnTo>
                    <a:pt x="90442" y="59945"/>
                  </a:lnTo>
                  <a:lnTo>
                    <a:pt x="84335" y="82550"/>
                  </a:lnTo>
                  <a:lnTo>
                    <a:pt x="85253" y="104889"/>
                  </a:lnTo>
                  <a:lnTo>
                    <a:pt x="91248" y="123198"/>
                  </a:lnTo>
                  <a:lnTo>
                    <a:pt x="121773" y="163151"/>
                  </a:lnTo>
                  <a:lnTo>
                    <a:pt x="180040" y="212265"/>
                  </a:lnTo>
                  <a:lnTo>
                    <a:pt x="235442" y="240366"/>
                  </a:lnTo>
                  <a:lnTo>
                    <a:pt x="292526" y="245657"/>
                  </a:lnTo>
                  <a:lnTo>
                    <a:pt x="310477" y="241634"/>
                  </a:lnTo>
                  <a:lnTo>
                    <a:pt x="323205" y="234258"/>
                  </a:lnTo>
                  <a:lnTo>
                    <a:pt x="339421" y="21628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5F2B16-DB09-4F1B-B3CD-37ACB486782F}"/>
                </a:ext>
              </a:extLst>
            </p:cNvPr>
            <p:cNvSpPr/>
            <p:nvPr/>
          </p:nvSpPr>
          <p:spPr>
            <a:xfrm>
              <a:off x="6577223" y="1987487"/>
              <a:ext cx="282311" cy="243410"/>
            </a:xfrm>
            <a:custGeom>
              <a:avLst/>
              <a:gdLst/>
              <a:ahLst/>
              <a:cxnLst/>
              <a:rect l="0" t="0" r="0" b="0"/>
              <a:pathLst>
                <a:path w="282311" h="243410">
                  <a:moveTo>
                    <a:pt x="0" y="33953"/>
                  </a:moveTo>
                  <a:lnTo>
                    <a:pt x="12866" y="95783"/>
                  </a:lnTo>
                  <a:lnTo>
                    <a:pt x="25181" y="157150"/>
                  </a:lnTo>
                  <a:lnTo>
                    <a:pt x="40231" y="213874"/>
                  </a:lnTo>
                  <a:lnTo>
                    <a:pt x="48610" y="243409"/>
                  </a:lnTo>
                  <a:lnTo>
                    <a:pt x="40478" y="188776"/>
                  </a:lnTo>
                  <a:lnTo>
                    <a:pt x="40495" y="135772"/>
                  </a:lnTo>
                  <a:lnTo>
                    <a:pt x="55476" y="72328"/>
                  </a:lnTo>
                  <a:lnTo>
                    <a:pt x="76907" y="32963"/>
                  </a:lnTo>
                  <a:lnTo>
                    <a:pt x="101194" y="11032"/>
                  </a:lnTo>
                  <a:lnTo>
                    <a:pt x="120961" y="2814"/>
                  </a:lnTo>
                  <a:lnTo>
                    <a:pt x="140921" y="0"/>
                  </a:lnTo>
                  <a:lnTo>
                    <a:pt x="160966" y="1543"/>
                  </a:lnTo>
                  <a:lnTo>
                    <a:pt x="191098" y="15131"/>
                  </a:lnTo>
                  <a:lnTo>
                    <a:pt x="234432" y="50421"/>
                  </a:lnTo>
                  <a:lnTo>
                    <a:pt x="248624" y="72076"/>
                  </a:lnTo>
                  <a:lnTo>
                    <a:pt x="270266" y="124967"/>
                  </a:lnTo>
                  <a:lnTo>
                    <a:pt x="282310" y="183140"/>
                  </a:lnTo>
                  <a:lnTo>
                    <a:pt x="281341" y="206941"/>
                  </a:lnTo>
                  <a:lnTo>
                    <a:pt x="271537" y="23760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E8F8CA-52D0-4C53-BC1D-2F9E45FAD04F}"/>
                </a:ext>
              </a:extLst>
            </p:cNvPr>
            <p:cNvSpPr/>
            <p:nvPr/>
          </p:nvSpPr>
          <p:spPr>
            <a:xfrm>
              <a:off x="7042007" y="2036525"/>
              <a:ext cx="251012" cy="240765"/>
            </a:xfrm>
            <a:custGeom>
              <a:avLst/>
              <a:gdLst/>
              <a:ahLst/>
              <a:cxnLst/>
              <a:rect l="0" t="0" r="0" b="0"/>
              <a:pathLst>
                <a:path w="251012" h="240765">
                  <a:moveTo>
                    <a:pt x="176345" y="22629"/>
                  </a:moveTo>
                  <a:lnTo>
                    <a:pt x="140846" y="12130"/>
                  </a:lnTo>
                  <a:lnTo>
                    <a:pt x="112656" y="12906"/>
                  </a:lnTo>
                  <a:lnTo>
                    <a:pt x="69589" y="31882"/>
                  </a:lnTo>
                  <a:lnTo>
                    <a:pt x="36720" y="57722"/>
                  </a:lnTo>
                  <a:lnTo>
                    <a:pt x="16504" y="83942"/>
                  </a:lnTo>
                  <a:lnTo>
                    <a:pt x="820" y="120812"/>
                  </a:lnTo>
                  <a:lnTo>
                    <a:pt x="0" y="135826"/>
                  </a:lnTo>
                  <a:lnTo>
                    <a:pt x="3267" y="150880"/>
                  </a:lnTo>
                  <a:lnTo>
                    <a:pt x="14529" y="172652"/>
                  </a:lnTo>
                  <a:lnTo>
                    <a:pt x="49254" y="211057"/>
                  </a:lnTo>
                  <a:lnTo>
                    <a:pt x="71922" y="227171"/>
                  </a:lnTo>
                  <a:lnTo>
                    <a:pt x="99497" y="236788"/>
                  </a:lnTo>
                  <a:lnTo>
                    <a:pt x="148832" y="240764"/>
                  </a:lnTo>
                  <a:lnTo>
                    <a:pt x="186909" y="233180"/>
                  </a:lnTo>
                  <a:lnTo>
                    <a:pt x="222031" y="212309"/>
                  </a:lnTo>
                  <a:lnTo>
                    <a:pt x="245660" y="180889"/>
                  </a:lnTo>
                  <a:lnTo>
                    <a:pt x="251011" y="154984"/>
                  </a:lnTo>
                  <a:lnTo>
                    <a:pt x="247618" y="109394"/>
                  </a:lnTo>
                  <a:lnTo>
                    <a:pt x="238038" y="76177"/>
                  </a:lnTo>
                  <a:lnTo>
                    <a:pt x="224702" y="53859"/>
                  </a:lnTo>
                  <a:lnTo>
                    <a:pt x="188681" y="21266"/>
                  </a:lnTo>
                  <a:lnTo>
                    <a:pt x="138631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0543FDE-CDD3-439D-B610-ECF6DE10705E}"/>
                </a:ext>
              </a:extLst>
            </p:cNvPr>
            <p:cNvSpPr/>
            <p:nvPr/>
          </p:nvSpPr>
          <p:spPr>
            <a:xfrm>
              <a:off x="7829310" y="1958296"/>
              <a:ext cx="288722" cy="370022"/>
            </a:xfrm>
            <a:custGeom>
              <a:avLst/>
              <a:gdLst/>
              <a:ahLst/>
              <a:cxnLst/>
              <a:rect l="0" t="0" r="0" b="0"/>
              <a:pathLst>
                <a:path w="288722" h="370022">
                  <a:moveTo>
                    <a:pt x="188566" y="17888"/>
                  </a:moveTo>
                  <a:lnTo>
                    <a:pt x="180559" y="9880"/>
                  </a:lnTo>
                  <a:lnTo>
                    <a:pt x="155558" y="895"/>
                  </a:lnTo>
                  <a:lnTo>
                    <a:pt x="137860" y="0"/>
                  </a:lnTo>
                  <a:lnTo>
                    <a:pt x="82780" y="8455"/>
                  </a:lnTo>
                  <a:lnTo>
                    <a:pt x="54138" y="17235"/>
                  </a:lnTo>
                  <a:lnTo>
                    <a:pt x="26470" y="35015"/>
                  </a:lnTo>
                  <a:lnTo>
                    <a:pt x="12881" y="48966"/>
                  </a:lnTo>
                  <a:lnTo>
                    <a:pt x="9425" y="57044"/>
                  </a:lnTo>
                  <a:lnTo>
                    <a:pt x="7821" y="74960"/>
                  </a:lnTo>
                  <a:lnTo>
                    <a:pt x="11080" y="83593"/>
                  </a:lnTo>
                  <a:lnTo>
                    <a:pt x="31684" y="107755"/>
                  </a:lnTo>
                  <a:lnTo>
                    <a:pt x="89189" y="148416"/>
                  </a:lnTo>
                  <a:lnTo>
                    <a:pt x="148827" y="184130"/>
                  </a:lnTo>
                  <a:lnTo>
                    <a:pt x="209024" y="227551"/>
                  </a:lnTo>
                  <a:lnTo>
                    <a:pt x="260906" y="274205"/>
                  </a:lnTo>
                  <a:lnTo>
                    <a:pt x="275929" y="296928"/>
                  </a:lnTo>
                  <a:lnTo>
                    <a:pt x="288514" y="327130"/>
                  </a:lnTo>
                  <a:lnTo>
                    <a:pt x="288721" y="334676"/>
                  </a:lnTo>
                  <a:lnTo>
                    <a:pt x="284482" y="349764"/>
                  </a:lnTo>
                  <a:lnTo>
                    <a:pt x="279329" y="355631"/>
                  </a:lnTo>
                  <a:lnTo>
                    <a:pt x="264663" y="364385"/>
                  </a:lnTo>
                  <a:lnTo>
                    <a:pt x="237560" y="370021"/>
                  </a:lnTo>
                  <a:lnTo>
                    <a:pt x="184890" y="361688"/>
                  </a:lnTo>
                  <a:lnTo>
                    <a:pt x="123268" y="337018"/>
                  </a:lnTo>
                  <a:lnTo>
                    <a:pt x="71309" y="304119"/>
                  </a:lnTo>
                  <a:lnTo>
                    <a:pt x="35719" y="270335"/>
                  </a:lnTo>
                  <a:lnTo>
                    <a:pt x="0" y="21399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8E98DAF-E9A0-46A9-AC44-DE69C8ABD7E2}"/>
                </a:ext>
              </a:extLst>
            </p:cNvPr>
            <p:cNvSpPr/>
            <p:nvPr/>
          </p:nvSpPr>
          <p:spPr>
            <a:xfrm>
              <a:off x="8244157" y="1863044"/>
              <a:ext cx="10500" cy="429934"/>
            </a:xfrm>
            <a:custGeom>
              <a:avLst/>
              <a:gdLst/>
              <a:ahLst/>
              <a:cxnLst/>
              <a:rect l="0" t="0" r="0" b="0"/>
              <a:pathLst>
                <a:path w="10500" h="429934">
                  <a:moveTo>
                    <a:pt x="0" y="0"/>
                  </a:moveTo>
                  <a:lnTo>
                    <a:pt x="10499" y="50002"/>
                  </a:lnTo>
                  <a:lnTo>
                    <a:pt x="8996" y="110042"/>
                  </a:lnTo>
                  <a:lnTo>
                    <a:pt x="7735" y="167383"/>
                  </a:lnTo>
                  <a:lnTo>
                    <a:pt x="1066" y="222207"/>
                  </a:lnTo>
                  <a:lnTo>
                    <a:pt x="141" y="278367"/>
                  </a:lnTo>
                  <a:lnTo>
                    <a:pt x="28" y="339280"/>
                  </a:lnTo>
                  <a:lnTo>
                    <a:pt x="2239" y="402154"/>
                  </a:lnTo>
                  <a:lnTo>
                    <a:pt x="7543" y="42993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4EF1A5B-2879-48C9-8DF5-CBF6682F69E0}"/>
                </a:ext>
              </a:extLst>
            </p:cNvPr>
            <p:cNvSpPr/>
            <p:nvPr/>
          </p:nvSpPr>
          <p:spPr>
            <a:xfrm>
              <a:off x="8410096" y="2053873"/>
              <a:ext cx="240859" cy="239105"/>
            </a:xfrm>
            <a:custGeom>
              <a:avLst/>
              <a:gdLst/>
              <a:ahLst/>
              <a:cxnLst/>
              <a:rect l="0" t="0" r="0" b="0"/>
              <a:pathLst>
                <a:path w="240859" h="239105">
                  <a:moveTo>
                    <a:pt x="0" y="95793"/>
                  </a:moveTo>
                  <a:lnTo>
                    <a:pt x="58306" y="108658"/>
                  </a:lnTo>
                  <a:lnTo>
                    <a:pt x="118211" y="123475"/>
                  </a:lnTo>
                  <a:lnTo>
                    <a:pt x="176467" y="132020"/>
                  </a:lnTo>
                  <a:lnTo>
                    <a:pt x="211615" y="125058"/>
                  </a:lnTo>
                  <a:lnTo>
                    <a:pt x="228422" y="112431"/>
                  </a:lnTo>
                  <a:lnTo>
                    <a:pt x="235251" y="104371"/>
                  </a:lnTo>
                  <a:lnTo>
                    <a:pt x="238966" y="95645"/>
                  </a:lnTo>
                  <a:lnTo>
                    <a:pt x="240858" y="77010"/>
                  </a:lnTo>
                  <a:lnTo>
                    <a:pt x="236672" y="62023"/>
                  </a:lnTo>
                  <a:lnTo>
                    <a:pt x="220324" y="38745"/>
                  </a:lnTo>
                  <a:lnTo>
                    <a:pt x="197884" y="19107"/>
                  </a:lnTo>
                  <a:lnTo>
                    <a:pt x="166000" y="5373"/>
                  </a:lnTo>
                  <a:lnTo>
                    <a:pt x="130013" y="0"/>
                  </a:lnTo>
                  <a:lnTo>
                    <a:pt x="105276" y="5448"/>
                  </a:lnTo>
                  <a:lnTo>
                    <a:pt x="59253" y="29432"/>
                  </a:lnTo>
                  <a:lnTo>
                    <a:pt x="45051" y="43671"/>
                  </a:lnTo>
                  <a:lnTo>
                    <a:pt x="35947" y="60056"/>
                  </a:lnTo>
                  <a:lnTo>
                    <a:pt x="27785" y="91164"/>
                  </a:lnTo>
                  <a:lnTo>
                    <a:pt x="31686" y="125049"/>
                  </a:lnTo>
                  <a:lnTo>
                    <a:pt x="36711" y="139805"/>
                  </a:lnTo>
                  <a:lnTo>
                    <a:pt x="64047" y="178588"/>
                  </a:lnTo>
                  <a:lnTo>
                    <a:pt x="113357" y="220054"/>
                  </a:lnTo>
                  <a:lnTo>
                    <a:pt x="150854" y="23910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CF1C137-C293-4D6C-A36E-70B365DE2F16}"/>
                </a:ext>
              </a:extLst>
            </p:cNvPr>
            <p:cNvSpPr/>
            <p:nvPr/>
          </p:nvSpPr>
          <p:spPr>
            <a:xfrm>
              <a:off x="8741549" y="1943988"/>
              <a:ext cx="256878" cy="401789"/>
            </a:xfrm>
            <a:custGeom>
              <a:avLst/>
              <a:gdLst/>
              <a:ahLst/>
              <a:cxnLst/>
              <a:rect l="0" t="0" r="0" b="0"/>
              <a:pathLst>
                <a:path w="256878" h="401789">
                  <a:moveTo>
                    <a:pt x="143737" y="228306"/>
                  </a:moveTo>
                  <a:lnTo>
                    <a:pt x="136039" y="209402"/>
                  </a:lnTo>
                  <a:lnTo>
                    <a:pt x="118827" y="186202"/>
                  </a:lnTo>
                  <a:lnTo>
                    <a:pt x="105009" y="176628"/>
                  </a:lnTo>
                  <a:lnTo>
                    <a:pt x="75086" y="170532"/>
                  </a:lnTo>
                  <a:lnTo>
                    <a:pt x="54001" y="175810"/>
                  </a:lnTo>
                  <a:lnTo>
                    <a:pt x="21159" y="195681"/>
                  </a:lnTo>
                  <a:lnTo>
                    <a:pt x="3868" y="222736"/>
                  </a:lnTo>
                  <a:lnTo>
                    <a:pt x="0" y="247621"/>
                  </a:lnTo>
                  <a:lnTo>
                    <a:pt x="1913" y="272928"/>
                  </a:lnTo>
                  <a:lnTo>
                    <a:pt x="20956" y="324805"/>
                  </a:lnTo>
                  <a:lnTo>
                    <a:pt x="34818" y="342754"/>
                  </a:lnTo>
                  <a:lnTo>
                    <a:pt x="64862" y="368944"/>
                  </a:lnTo>
                  <a:lnTo>
                    <a:pt x="92616" y="380137"/>
                  </a:lnTo>
                  <a:lnTo>
                    <a:pt x="115428" y="379315"/>
                  </a:lnTo>
                  <a:lnTo>
                    <a:pt x="138698" y="371686"/>
                  </a:lnTo>
                  <a:lnTo>
                    <a:pt x="160214" y="357121"/>
                  </a:lnTo>
                  <a:lnTo>
                    <a:pt x="187170" y="322066"/>
                  </a:lnTo>
                  <a:lnTo>
                    <a:pt x="204086" y="266778"/>
                  </a:lnTo>
                  <a:lnTo>
                    <a:pt x="215812" y="209813"/>
                  </a:lnTo>
                  <a:lnTo>
                    <a:pt x="218723" y="151737"/>
                  </a:lnTo>
                  <a:lnTo>
                    <a:pt x="213135" y="94291"/>
                  </a:lnTo>
                  <a:lnTo>
                    <a:pt x="207915" y="40644"/>
                  </a:lnTo>
                  <a:lnTo>
                    <a:pt x="201211" y="2759"/>
                  </a:lnTo>
                  <a:lnTo>
                    <a:pt x="199653" y="0"/>
                  </a:lnTo>
                  <a:lnTo>
                    <a:pt x="197922" y="10344"/>
                  </a:lnTo>
                  <a:lnTo>
                    <a:pt x="208643" y="68434"/>
                  </a:lnTo>
                  <a:lnTo>
                    <a:pt x="215232" y="121821"/>
                  </a:lnTo>
                  <a:lnTo>
                    <a:pt x="220881" y="177294"/>
                  </a:lnTo>
                  <a:lnTo>
                    <a:pt x="231961" y="235091"/>
                  </a:lnTo>
                  <a:lnTo>
                    <a:pt x="241836" y="295792"/>
                  </a:lnTo>
                  <a:lnTo>
                    <a:pt x="247853" y="352449"/>
                  </a:lnTo>
                  <a:lnTo>
                    <a:pt x="256877" y="40178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800D5CC-7617-429D-A689-453F30B9E72F}"/>
                </a:ext>
              </a:extLst>
            </p:cNvPr>
            <p:cNvSpPr/>
            <p:nvPr/>
          </p:nvSpPr>
          <p:spPr>
            <a:xfrm>
              <a:off x="9111566" y="1846400"/>
              <a:ext cx="263554" cy="258011"/>
            </a:xfrm>
            <a:custGeom>
              <a:avLst/>
              <a:gdLst/>
              <a:ahLst/>
              <a:cxnLst/>
              <a:rect l="0" t="0" r="0" b="0"/>
              <a:pathLst>
                <a:path w="263554" h="258011">
                  <a:moveTo>
                    <a:pt x="0" y="24186"/>
                  </a:moveTo>
                  <a:lnTo>
                    <a:pt x="18066" y="7797"/>
                  </a:lnTo>
                  <a:lnTo>
                    <a:pt x="31495" y="700"/>
                  </a:lnTo>
                  <a:lnTo>
                    <a:pt x="65204" y="0"/>
                  </a:lnTo>
                  <a:lnTo>
                    <a:pt x="119130" y="7272"/>
                  </a:lnTo>
                  <a:lnTo>
                    <a:pt x="164742" y="19248"/>
                  </a:lnTo>
                  <a:lnTo>
                    <a:pt x="204596" y="44750"/>
                  </a:lnTo>
                  <a:lnTo>
                    <a:pt x="234010" y="72201"/>
                  </a:lnTo>
                  <a:lnTo>
                    <a:pt x="259561" y="114002"/>
                  </a:lnTo>
                  <a:lnTo>
                    <a:pt x="263553" y="124291"/>
                  </a:lnTo>
                  <a:lnTo>
                    <a:pt x="263519" y="144663"/>
                  </a:lnTo>
                  <a:lnTo>
                    <a:pt x="257078" y="163216"/>
                  </a:lnTo>
                  <a:lnTo>
                    <a:pt x="225370" y="198263"/>
                  </a:lnTo>
                  <a:lnTo>
                    <a:pt x="167423" y="237637"/>
                  </a:lnTo>
                  <a:lnTo>
                    <a:pt x="143311" y="25801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497F585-4DBB-4AE4-8FC6-C7CF8CEE1D81}"/>
                </a:ext>
              </a:extLst>
            </p:cNvPr>
            <p:cNvSpPr/>
            <p:nvPr/>
          </p:nvSpPr>
          <p:spPr>
            <a:xfrm>
              <a:off x="9285048" y="2210007"/>
              <a:ext cx="7544" cy="7544"/>
            </a:xfrm>
            <a:custGeom>
              <a:avLst/>
              <a:gdLst/>
              <a:ahLst/>
              <a:cxnLst/>
              <a:rect l="0" t="0" r="0" b="0"/>
              <a:pathLst>
                <a:path w="7544" h="7544">
                  <a:moveTo>
                    <a:pt x="7543" y="0"/>
                  </a:moveTo>
                  <a:lnTo>
                    <a:pt x="0" y="754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E9355C-40E3-4260-9D93-C336D51CC66E}"/>
              </a:ext>
            </a:extLst>
          </p:cNvPr>
          <p:cNvGrpSpPr/>
          <p:nvPr/>
        </p:nvGrpSpPr>
        <p:grpSpPr>
          <a:xfrm>
            <a:off x="420069" y="2609770"/>
            <a:ext cx="7785921" cy="791983"/>
            <a:chOff x="420069" y="2609770"/>
            <a:chExt cx="7785921" cy="79198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2962C9E-DE4C-4E26-B18D-6A94647037B4}"/>
                </a:ext>
              </a:extLst>
            </p:cNvPr>
            <p:cNvSpPr/>
            <p:nvPr/>
          </p:nvSpPr>
          <p:spPr>
            <a:xfrm>
              <a:off x="420069" y="2849987"/>
              <a:ext cx="77749" cy="91662"/>
            </a:xfrm>
            <a:custGeom>
              <a:avLst/>
              <a:gdLst/>
              <a:ahLst/>
              <a:cxnLst/>
              <a:rect l="0" t="0" r="0" b="0"/>
              <a:pathLst>
                <a:path w="77749" h="91662">
                  <a:moveTo>
                    <a:pt x="77748" y="8691"/>
                  </a:moveTo>
                  <a:lnTo>
                    <a:pt x="69740" y="683"/>
                  </a:lnTo>
                  <a:lnTo>
                    <a:pt x="64029" y="0"/>
                  </a:lnTo>
                  <a:lnTo>
                    <a:pt x="48743" y="3711"/>
                  </a:lnTo>
                  <a:lnTo>
                    <a:pt x="29299" y="15224"/>
                  </a:lnTo>
                  <a:lnTo>
                    <a:pt x="12922" y="29251"/>
                  </a:lnTo>
                  <a:lnTo>
                    <a:pt x="1458" y="48027"/>
                  </a:lnTo>
                  <a:lnTo>
                    <a:pt x="908" y="55029"/>
                  </a:lnTo>
                  <a:lnTo>
                    <a:pt x="4766" y="69514"/>
                  </a:lnTo>
                  <a:lnTo>
                    <a:pt x="8980" y="73544"/>
                  </a:lnTo>
                  <a:lnTo>
                    <a:pt x="14303" y="75393"/>
                  </a:lnTo>
                  <a:lnTo>
                    <a:pt x="20366" y="75787"/>
                  </a:lnTo>
                  <a:lnTo>
                    <a:pt x="33807" y="71755"/>
                  </a:lnTo>
                  <a:lnTo>
                    <a:pt x="40912" y="68334"/>
                  </a:lnTo>
                  <a:lnTo>
                    <a:pt x="45648" y="61862"/>
                  </a:lnTo>
                  <a:lnTo>
                    <a:pt x="50910" y="43497"/>
                  </a:lnTo>
                  <a:lnTo>
                    <a:pt x="48780" y="28072"/>
                  </a:lnTo>
                  <a:lnTo>
                    <a:pt x="45865" y="21612"/>
                  </a:lnTo>
                  <a:lnTo>
                    <a:pt x="41407" y="18143"/>
                  </a:lnTo>
                  <a:lnTo>
                    <a:pt x="35921" y="16668"/>
                  </a:lnTo>
                  <a:lnTo>
                    <a:pt x="29750" y="16524"/>
                  </a:lnTo>
                  <a:lnTo>
                    <a:pt x="18423" y="20833"/>
                  </a:lnTo>
                  <a:lnTo>
                    <a:pt x="13056" y="24328"/>
                  </a:lnTo>
                  <a:lnTo>
                    <a:pt x="4857" y="34917"/>
                  </a:lnTo>
                  <a:lnTo>
                    <a:pt x="1498" y="41261"/>
                  </a:lnTo>
                  <a:lnTo>
                    <a:pt x="0" y="55014"/>
                  </a:lnTo>
                  <a:lnTo>
                    <a:pt x="2966" y="68669"/>
                  </a:lnTo>
                  <a:lnTo>
                    <a:pt x="17407" y="9166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AC321D3-57AC-485C-AEB1-145D1A21AE40}"/>
                </a:ext>
              </a:extLst>
            </p:cNvPr>
            <p:cNvSpPr/>
            <p:nvPr/>
          </p:nvSpPr>
          <p:spPr>
            <a:xfrm>
              <a:off x="847978" y="2677654"/>
              <a:ext cx="42060" cy="482733"/>
            </a:xfrm>
            <a:custGeom>
              <a:avLst/>
              <a:gdLst/>
              <a:ahLst/>
              <a:cxnLst/>
              <a:rect l="0" t="0" r="0" b="0"/>
              <a:pathLst>
                <a:path w="42060" h="482733">
                  <a:moveTo>
                    <a:pt x="4346" y="0"/>
                  </a:moveTo>
                  <a:lnTo>
                    <a:pt x="0" y="24087"/>
                  </a:lnTo>
                  <a:lnTo>
                    <a:pt x="3854" y="85988"/>
                  </a:lnTo>
                  <a:lnTo>
                    <a:pt x="9486" y="148163"/>
                  </a:lnTo>
                  <a:lnTo>
                    <a:pt x="11677" y="208665"/>
                  </a:lnTo>
                  <a:lnTo>
                    <a:pt x="12708" y="269859"/>
                  </a:lnTo>
                  <a:lnTo>
                    <a:pt x="18380" y="325801"/>
                  </a:lnTo>
                  <a:lnTo>
                    <a:pt x="25833" y="387099"/>
                  </a:lnTo>
                  <a:lnTo>
                    <a:pt x="33368" y="445034"/>
                  </a:lnTo>
                  <a:lnTo>
                    <a:pt x="42059" y="48273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B5DE7C4-FCD6-41F8-A204-3A7DFF102308}"/>
                </a:ext>
              </a:extLst>
            </p:cNvPr>
            <p:cNvSpPr/>
            <p:nvPr/>
          </p:nvSpPr>
          <p:spPr>
            <a:xfrm>
              <a:off x="1161574" y="2662569"/>
              <a:ext cx="52800" cy="520446"/>
            </a:xfrm>
            <a:custGeom>
              <a:avLst/>
              <a:gdLst/>
              <a:ahLst/>
              <a:cxnLst/>
              <a:rect l="0" t="0" r="0" b="0"/>
              <a:pathLst>
                <a:path w="52800" h="520446">
                  <a:moveTo>
                    <a:pt x="0" y="0"/>
                  </a:moveTo>
                  <a:lnTo>
                    <a:pt x="15281" y="60019"/>
                  </a:lnTo>
                  <a:lnTo>
                    <a:pt x="21177" y="116522"/>
                  </a:lnTo>
                  <a:lnTo>
                    <a:pt x="27525" y="168997"/>
                  </a:lnTo>
                  <a:lnTo>
                    <a:pt x="33826" y="227376"/>
                  </a:lnTo>
                  <a:lnTo>
                    <a:pt x="37201" y="284863"/>
                  </a:lnTo>
                  <a:lnTo>
                    <a:pt x="37646" y="341858"/>
                  </a:lnTo>
                  <a:lnTo>
                    <a:pt x="37707" y="404563"/>
                  </a:lnTo>
                  <a:lnTo>
                    <a:pt x="41717" y="463053"/>
                  </a:lnTo>
                  <a:lnTo>
                    <a:pt x="52799" y="52044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C957723-876F-4F47-94C8-DE5535F2A9B7}"/>
                </a:ext>
              </a:extLst>
            </p:cNvPr>
            <p:cNvSpPr/>
            <p:nvPr/>
          </p:nvSpPr>
          <p:spPr>
            <a:xfrm>
              <a:off x="957921" y="2907473"/>
              <a:ext cx="586967" cy="277481"/>
            </a:xfrm>
            <a:custGeom>
              <a:avLst/>
              <a:gdLst/>
              <a:ahLst/>
              <a:cxnLst/>
              <a:rect l="0" t="0" r="0" b="0"/>
              <a:pathLst>
                <a:path w="586967" h="277481">
                  <a:moveTo>
                    <a:pt x="0" y="4004"/>
                  </a:moveTo>
                  <a:lnTo>
                    <a:pt x="53699" y="4004"/>
                  </a:lnTo>
                  <a:lnTo>
                    <a:pt x="115367" y="4004"/>
                  </a:lnTo>
                  <a:lnTo>
                    <a:pt x="173084" y="4005"/>
                  </a:lnTo>
                  <a:lnTo>
                    <a:pt x="225706" y="4004"/>
                  </a:lnTo>
                  <a:lnTo>
                    <a:pt x="289061" y="4005"/>
                  </a:lnTo>
                  <a:lnTo>
                    <a:pt x="347978" y="4004"/>
                  </a:lnTo>
                  <a:lnTo>
                    <a:pt x="409270" y="1770"/>
                  </a:lnTo>
                  <a:lnTo>
                    <a:pt x="418672" y="0"/>
                  </a:lnTo>
                  <a:lnTo>
                    <a:pt x="420750" y="497"/>
                  </a:lnTo>
                  <a:lnTo>
                    <a:pt x="360347" y="42513"/>
                  </a:lnTo>
                  <a:lnTo>
                    <a:pt x="328581" y="79536"/>
                  </a:lnTo>
                  <a:lnTo>
                    <a:pt x="306985" y="138730"/>
                  </a:lnTo>
                  <a:lnTo>
                    <a:pt x="307276" y="166096"/>
                  </a:lnTo>
                  <a:lnTo>
                    <a:pt x="315720" y="199354"/>
                  </a:lnTo>
                  <a:lnTo>
                    <a:pt x="328860" y="222517"/>
                  </a:lnTo>
                  <a:lnTo>
                    <a:pt x="355400" y="250634"/>
                  </a:lnTo>
                  <a:lnTo>
                    <a:pt x="377399" y="265088"/>
                  </a:lnTo>
                  <a:lnTo>
                    <a:pt x="411362" y="277480"/>
                  </a:lnTo>
                  <a:lnTo>
                    <a:pt x="459881" y="275955"/>
                  </a:lnTo>
                  <a:lnTo>
                    <a:pt x="516567" y="261947"/>
                  </a:lnTo>
                  <a:lnTo>
                    <a:pt x="544046" y="242437"/>
                  </a:lnTo>
                  <a:lnTo>
                    <a:pt x="569432" y="214620"/>
                  </a:lnTo>
                  <a:lnTo>
                    <a:pt x="581427" y="192400"/>
                  </a:lnTo>
                  <a:lnTo>
                    <a:pt x="586966" y="153831"/>
                  </a:lnTo>
                  <a:lnTo>
                    <a:pt x="586250" y="112184"/>
                  </a:lnTo>
                  <a:lnTo>
                    <a:pt x="567747" y="58530"/>
                  </a:lnTo>
                  <a:lnTo>
                    <a:pt x="540298" y="20145"/>
                  </a:lnTo>
                  <a:lnTo>
                    <a:pt x="520446" y="400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440C55-1BCC-42DF-8CD8-4177D69158AA}"/>
                </a:ext>
              </a:extLst>
            </p:cNvPr>
            <p:cNvSpPr/>
            <p:nvPr/>
          </p:nvSpPr>
          <p:spPr>
            <a:xfrm>
              <a:off x="1704647" y="2851136"/>
              <a:ext cx="410974" cy="325770"/>
            </a:xfrm>
            <a:custGeom>
              <a:avLst/>
              <a:gdLst/>
              <a:ahLst/>
              <a:cxnLst/>
              <a:rect l="0" t="0" r="0" b="0"/>
              <a:pathLst>
                <a:path w="410974" h="325770">
                  <a:moveTo>
                    <a:pt x="0" y="7542"/>
                  </a:moveTo>
                  <a:lnTo>
                    <a:pt x="14503" y="49536"/>
                  </a:lnTo>
                  <a:lnTo>
                    <a:pt x="46904" y="110778"/>
                  </a:lnTo>
                  <a:lnTo>
                    <a:pt x="73337" y="151308"/>
                  </a:lnTo>
                  <a:lnTo>
                    <a:pt x="103403" y="207683"/>
                  </a:lnTo>
                  <a:lnTo>
                    <a:pt x="118263" y="228778"/>
                  </a:lnTo>
                  <a:lnTo>
                    <a:pt x="124099" y="231298"/>
                  </a:lnTo>
                  <a:lnTo>
                    <a:pt x="130503" y="231301"/>
                  </a:lnTo>
                  <a:lnTo>
                    <a:pt x="137287" y="229628"/>
                  </a:lnTo>
                  <a:lnTo>
                    <a:pt x="141809" y="225160"/>
                  </a:lnTo>
                  <a:lnTo>
                    <a:pt x="146834" y="211256"/>
                  </a:lnTo>
                  <a:lnTo>
                    <a:pt x="150324" y="154845"/>
                  </a:lnTo>
                  <a:lnTo>
                    <a:pt x="151622" y="95383"/>
                  </a:lnTo>
                  <a:lnTo>
                    <a:pt x="154827" y="77592"/>
                  </a:lnTo>
                  <a:lnTo>
                    <a:pt x="157693" y="73518"/>
                  </a:lnTo>
                  <a:lnTo>
                    <a:pt x="161280" y="72478"/>
                  </a:lnTo>
                  <a:lnTo>
                    <a:pt x="165347" y="73461"/>
                  </a:lnTo>
                  <a:lnTo>
                    <a:pt x="183084" y="90861"/>
                  </a:lnTo>
                  <a:lnTo>
                    <a:pt x="226165" y="150868"/>
                  </a:lnTo>
                  <a:lnTo>
                    <a:pt x="261473" y="210147"/>
                  </a:lnTo>
                  <a:lnTo>
                    <a:pt x="306549" y="271496"/>
                  </a:lnTo>
                  <a:lnTo>
                    <a:pt x="318228" y="291918"/>
                  </a:lnTo>
                  <a:lnTo>
                    <a:pt x="337191" y="313834"/>
                  </a:lnTo>
                  <a:lnTo>
                    <a:pt x="356081" y="325228"/>
                  </a:lnTo>
                  <a:lnTo>
                    <a:pt x="363099" y="325769"/>
                  </a:lnTo>
                  <a:lnTo>
                    <a:pt x="377601" y="321899"/>
                  </a:lnTo>
                  <a:lnTo>
                    <a:pt x="387958" y="312357"/>
                  </a:lnTo>
                  <a:lnTo>
                    <a:pt x="401435" y="285746"/>
                  </a:lnTo>
                  <a:lnTo>
                    <a:pt x="406532" y="222678"/>
                  </a:lnTo>
                  <a:lnTo>
                    <a:pt x="410973" y="160977"/>
                  </a:lnTo>
                  <a:lnTo>
                    <a:pt x="407627" y="105162"/>
                  </a:lnTo>
                  <a:lnTo>
                    <a:pt x="399129" y="51187"/>
                  </a:lnTo>
                  <a:lnTo>
                    <a:pt x="384677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F3AD758-49B7-474A-94EF-EB0EA38F4B4E}"/>
                </a:ext>
              </a:extLst>
            </p:cNvPr>
            <p:cNvSpPr/>
            <p:nvPr/>
          </p:nvSpPr>
          <p:spPr>
            <a:xfrm>
              <a:off x="2700282" y="2790794"/>
              <a:ext cx="482733" cy="391148"/>
            </a:xfrm>
            <a:custGeom>
              <a:avLst/>
              <a:gdLst/>
              <a:ahLst/>
              <a:cxnLst/>
              <a:rect l="0" t="0" r="0" b="0"/>
              <a:pathLst>
                <a:path w="482733" h="391148">
                  <a:moveTo>
                    <a:pt x="0" y="0"/>
                  </a:moveTo>
                  <a:lnTo>
                    <a:pt x="23487" y="37990"/>
                  </a:lnTo>
                  <a:lnTo>
                    <a:pt x="44087" y="93492"/>
                  </a:lnTo>
                  <a:lnTo>
                    <a:pt x="62091" y="149342"/>
                  </a:lnTo>
                  <a:lnTo>
                    <a:pt x="80531" y="206961"/>
                  </a:lnTo>
                  <a:lnTo>
                    <a:pt x="99420" y="269127"/>
                  </a:lnTo>
                  <a:lnTo>
                    <a:pt x="112989" y="323687"/>
                  </a:lnTo>
                  <a:lnTo>
                    <a:pt x="122873" y="352079"/>
                  </a:lnTo>
                  <a:lnTo>
                    <a:pt x="137225" y="384198"/>
                  </a:lnTo>
                  <a:lnTo>
                    <a:pt x="141768" y="388548"/>
                  </a:lnTo>
                  <a:lnTo>
                    <a:pt x="147311" y="390610"/>
                  </a:lnTo>
                  <a:lnTo>
                    <a:pt x="153520" y="391147"/>
                  </a:lnTo>
                  <a:lnTo>
                    <a:pt x="158498" y="387314"/>
                  </a:lnTo>
                  <a:lnTo>
                    <a:pt x="175347" y="347642"/>
                  </a:lnTo>
                  <a:lnTo>
                    <a:pt x="188482" y="285460"/>
                  </a:lnTo>
                  <a:lnTo>
                    <a:pt x="203645" y="228414"/>
                  </a:lnTo>
                  <a:lnTo>
                    <a:pt x="222245" y="179319"/>
                  </a:lnTo>
                  <a:lnTo>
                    <a:pt x="246526" y="146925"/>
                  </a:lnTo>
                  <a:lnTo>
                    <a:pt x="252349" y="145721"/>
                  </a:lnTo>
                  <a:lnTo>
                    <a:pt x="258745" y="147432"/>
                  </a:lnTo>
                  <a:lnTo>
                    <a:pt x="272556" y="156876"/>
                  </a:lnTo>
                  <a:lnTo>
                    <a:pt x="293629" y="181878"/>
                  </a:lnTo>
                  <a:lnTo>
                    <a:pt x="325744" y="245079"/>
                  </a:lnTo>
                  <a:lnTo>
                    <a:pt x="354957" y="301483"/>
                  </a:lnTo>
                  <a:lnTo>
                    <a:pt x="387242" y="358497"/>
                  </a:lnTo>
                  <a:lnTo>
                    <a:pt x="404061" y="379621"/>
                  </a:lnTo>
                  <a:lnTo>
                    <a:pt x="410170" y="381307"/>
                  </a:lnTo>
                  <a:lnTo>
                    <a:pt x="416758" y="379916"/>
                  </a:lnTo>
                  <a:lnTo>
                    <a:pt x="423664" y="376474"/>
                  </a:lnTo>
                  <a:lnTo>
                    <a:pt x="433572" y="359241"/>
                  </a:lnTo>
                  <a:lnTo>
                    <a:pt x="452218" y="300551"/>
                  </a:lnTo>
                  <a:lnTo>
                    <a:pt x="464249" y="246087"/>
                  </a:lnTo>
                  <a:lnTo>
                    <a:pt x="472532" y="183733"/>
                  </a:lnTo>
                  <a:lnTo>
                    <a:pt x="474956" y="122376"/>
                  </a:lnTo>
                  <a:lnTo>
                    <a:pt x="480353" y="63712"/>
                  </a:lnTo>
                  <a:lnTo>
                    <a:pt x="482732" y="4525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42F9F4B-677E-4CD9-B470-89D0000C1498}"/>
                </a:ext>
              </a:extLst>
            </p:cNvPr>
            <p:cNvSpPr/>
            <p:nvPr/>
          </p:nvSpPr>
          <p:spPr>
            <a:xfrm>
              <a:off x="3281069" y="2911843"/>
              <a:ext cx="324336" cy="298229"/>
            </a:xfrm>
            <a:custGeom>
              <a:avLst/>
              <a:gdLst/>
              <a:ahLst/>
              <a:cxnLst/>
              <a:rect l="0" t="0" r="0" b="0"/>
              <a:pathLst>
                <a:path w="324336" h="298229">
                  <a:moveTo>
                    <a:pt x="0" y="158031"/>
                  </a:moveTo>
                  <a:lnTo>
                    <a:pt x="54006" y="164525"/>
                  </a:lnTo>
                  <a:lnTo>
                    <a:pt x="103770" y="157230"/>
                  </a:lnTo>
                  <a:lnTo>
                    <a:pt x="150694" y="140640"/>
                  </a:lnTo>
                  <a:lnTo>
                    <a:pt x="182525" y="117500"/>
                  </a:lnTo>
                  <a:lnTo>
                    <a:pt x="208547" y="88616"/>
                  </a:lnTo>
                  <a:lnTo>
                    <a:pt x="219722" y="59057"/>
                  </a:lnTo>
                  <a:lnTo>
                    <a:pt x="224337" y="27764"/>
                  </a:lnTo>
                  <a:lnTo>
                    <a:pt x="220947" y="11857"/>
                  </a:lnTo>
                  <a:lnTo>
                    <a:pt x="217697" y="5269"/>
                  </a:lnTo>
                  <a:lnTo>
                    <a:pt x="212177" y="1714"/>
                  </a:lnTo>
                  <a:lnTo>
                    <a:pt x="197105" y="0"/>
                  </a:lnTo>
                  <a:lnTo>
                    <a:pt x="183702" y="4267"/>
                  </a:lnTo>
                  <a:lnTo>
                    <a:pt x="177781" y="7751"/>
                  </a:lnTo>
                  <a:lnTo>
                    <a:pt x="145982" y="52097"/>
                  </a:lnTo>
                  <a:lnTo>
                    <a:pt x="134790" y="78966"/>
                  </a:lnTo>
                  <a:lnTo>
                    <a:pt x="130360" y="132791"/>
                  </a:lnTo>
                  <a:lnTo>
                    <a:pt x="135470" y="163403"/>
                  </a:lnTo>
                  <a:lnTo>
                    <a:pt x="166216" y="225273"/>
                  </a:lnTo>
                  <a:lnTo>
                    <a:pt x="190111" y="255959"/>
                  </a:lnTo>
                  <a:lnTo>
                    <a:pt x="233959" y="290832"/>
                  </a:lnTo>
                  <a:lnTo>
                    <a:pt x="272508" y="298228"/>
                  </a:lnTo>
                  <a:lnTo>
                    <a:pt x="324335" y="29379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68077E7-7B6C-4849-B451-0A93377CE207}"/>
                </a:ext>
              </a:extLst>
            </p:cNvPr>
            <p:cNvSpPr/>
            <p:nvPr/>
          </p:nvSpPr>
          <p:spPr>
            <a:xfrm>
              <a:off x="3748716" y="2919327"/>
              <a:ext cx="248909" cy="216741"/>
            </a:xfrm>
            <a:custGeom>
              <a:avLst/>
              <a:gdLst/>
              <a:ahLst/>
              <a:cxnLst/>
              <a:rect l="0" t="0" r="0" b="0"/>
              <a:pathLst>
                <a:path w="248909" h="216741">
                  <a:moveTo>
                    <a:pt x="0" y="44949"/>
                  </a:moveTo>
                  <a:lnTo>
                    <a:pt x="16993" y="82939"/>
                  </a:lnTo>
                  <a:lnTo>
                    <a:pt x="28320" y="144835"/>
                  </a:lnTo>
                  <a:lnTo>
                    <a:pt x="35609" y="197654"/>
                  </a:lnTo>
                  <a:lnTo>
                    <a:pt x="36778" y="216740"/>
                  </a:lnTo>
                  <a:lnTo>
                    <a:pt x="48175" y="161415"/>
                  </a:lnTo>
                  <a:lnTo>
                    <a:pt x="56397" y="102627"/>
                  </a:lnTo>
                  <a:lnTo>
                    <a:pt x="81495" y="44397"/>
                  </a:lnTo>
                  <a:lnTo>
                    <a:pt x="100691" y="18060"/>
                  </a:lnTo>
                  <a:lnTo>
                    <a:pt x="117943" y="4783"/>
                  </a:lnTo>
                  <a:lnTo>
                    <a:pt x="139020" y="0"/>
                  </a:lnTo>
                  <a:lnTo>
                    <a:pt x="178687" y="3758"/>
                  </a:lnTo>
                  <a:lnTo>
                    <a:pt x="211571" y="24614"/>
                  </a:lnTo>
                  <a:lnTo>
                    <a:pt x="248908" y="5249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F32D4DC-517A-4CAE-8671-A8D910BD5216}"/>
                </a:ext>
              </a:extLst>
            </p:cNvPr>
            <p:cNvSpPr/>
            <p:nvPr/>
          </p:nvSpPr>
          <p:spPr>
            <a:xfrm>
              <a:off x="3982539" y="2942296"/>
              <a:ext cx="422392" cy="257074"/>
            </a:xfrm>
            <a:custGeom>
              <a:avLst/>
              <a:gdLst/>
              <a:ahLst/>
              <a:cxnLst/>
              <a:rect l="0" t="0" r="0" b="0"/>
              <a:pathLst>
                <a:path w="422392" h="257074">
                  <a:moveTo>
                    <a:pt x="0" y="127578"/>
                  </a:moveTo>
                  <a:lnTo>
                    <a:pt x="60019" y="142859"/>
                  </a:lnTo>
                  <a:lnTo>
                    <a:pt x="100506" y="148755"/>
                  </a:lnTo>
                  <a:lnTo>
                    <a:pt x="158011" y="143059"/>
                  </a:lnTo>
                  <a:lnTo>
                    <a:pt x="211957" y="126663"/>
                  </a:lnTo>
                  <a:lnTo>
                    <a:pt x="243565" y="107283"/>
                  </a:lnTo>
                  <a:lnTo>
                    <a:pt x="260641" y="92325"/>
                  </a:lnTo>
                  <a:lnTo>
                    <a:pt x="272313" y="69269"/>
                  </a:lnTo>
                  <a:lnTo>
                    <a:pt x="277074" y="41206"/>
                  </a:lnTo>
                  <a:lnTo>
                    <a:pt x="273718" y="23820"/>
                  </a:lnTo>
                  <a:lnTo>
                    <a:pt x="270477" y="15664"/>
                  </a:lnTo>
                  <a:lnTo>
                    <a:pt x="264964" y="9389"/>
                  </a:lnTo>
                  <a:lnTo>
                    <a:pt x="249898" y="181"/>
                  </a:lnTo>
                  <a:lnTo>
                    <a:pt x="229793" y="0"/>
                  </a:lnTo>
                  <a:lnTo>
                    <a:pt x="207728" y="7183"/>
                  </a:lnTo>
                  <a:lnTo>
                    <a:pt x="186747" y="21549"/>
                  </a:lnTo>
                  <a:lnTo>
                    <a:pt x="164095" y="52489"/>
                  </a:lnTo>
                  <a:lnTo>
                    <a:pt x="154777" y="84191"/>
                  </a:lnTo>
                  <a:lnTo>
                    <a:pt x="156020" y="126828"/>
                  </a:lnTo>
                  <a:lnTo>
                    <a:pt x="165700" y="160599"/>
                  </a:lnTo>
                  <a:lnTo>
                    <a:pt x="200290" y="212625"/>
                  </a:lnTo>
                  <a:lnTo>
                    <a:pt x="221923" y="234269"/>
                  </a:lnTo>
                  <a:lnTo>
                    <a:pt x="260875" y="254261"/>
                  </a:lnTo>
                  <a:lnTo>
                    <a:pt x="282163" y="257073"/>
                  </a:lnTo>
                  <a:lnTo>
                    <a:pt x="317707" y="251710"/>
                  </a:lnTo>
                  <a:lnTo>
                    <a:pt x="373747" y="230122"/>
                  </a:lnTo>
                  <a:lnTo>
                    <a:pt x="422391" y="20300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123171-C85E-43F3-8B4F-C255A0650281}"/>
                </a:ext>
              </a:extLst>
            </p:cNvPr>
            <p:cNvSpPr/>
            <p:nvPr/>
          </p:nvSpPr>
          <p:spPr>
            <a:xfrm>
              <a:off x="4857491" y="2647483"/>
              <a:ext cx="113141" cy="550617"/>
            </a:xfrm>
            <a:custGeom>
              <a:avLst/>
              <a:gdLst/>
              <a:ahLst/>
              <a:cxnLst/>
              <a:rect l="0" t="0" r="0" b="0"/>
              <a:pathLst>
                <a:path w="113141" h="550617">
                  <a:moveTo>
                    <a:pt x="0" y="0"/>
                  </a:moveTo>
                  <a:lnTo>
                    <a:pt x="30563" y="60020"/>
                  </a:lnTo>
                  <a:lnTo>
                    <a:pt x="52171" y="120655"/>
                  </a:lnTo>
                  <a:lnTo>
                    <a:pt x="63611" y="176148"/>
                  </a:lnTo>
                  <a:lnTo>
                    <a:pt x="60937" y="232488"/>
                  </a:lnTo>
                  <a:lnTo>
                    <a:pt x="66389" y="288350"/>
                  </a:lnTo>
                  <a:lnTo>
                    <a:pt x="67687" y="344522"/>
                  </a:lnTo>
                  <a:lnTo>
                    <a:pt x="67858" y="401128"/>
                  </a:lnTo>
                  <a:lnTo>
                    <a:pt x="78380" y="462517"/>
                  </a:lnTo>
                  <a:lnTo>
                    <a:pt x="96404" y="520145"/>
                  </a:lnTo>
                  <a:lnTo>
                    <a:pt x="113140" y="55061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42D3F72-0E42-44FC-9EE1-0893149774A0}"/>
                </a:ext>
              </a:extLst>
            </p:cNvPr>
            <p:cNvSpPr/>
            <p:nvPr/>
          </p:nvSpPr>
          <p:spPr>
            <a:xfrm>
              <a:off x="4743202" y="2861397"/>
              <a:ext cx="378284" cy="27453"/>
            </a:xfrm>
            <a:custGeom>
              <a:avLst/>
              <a:gdLst/>
              <a:ahLst/>
              <a:cxnLst/>
              <a:rect l="0" t="0" r="0" b="0"/>
              <a:pathLst>
                <a:path w="378284" h="27453">
                  <a:moveTo>
                    <a:pt x="8691" y="27452"/>
                  </a:moveTo>
                  <a:lnTo>
                    <a:pt x="683" y="19444"/>
                  </a:lnTo>
                  <a:lnTo>
                    <a:pt x="0" y="15409"/>
                  </a:lnTo>
                  <a:lnTo>
                    <a:pt x="1220" y="11042"/>
                  </a:lnTo>
                  <a:lnTo>
                    <a:pt x="3711" y="6455"/>
                  </a:lnTo>
                  <a:lnTo>
                    <a:pt x="8723" y="3397"/>
                  </a:lnTo>
                  <a:lnTo>
                    <a:pt x="23232" y="0"/>
                  </a:lnTo>
                  <a:lnTo>
                    <a:pt x="80063" y="5844"/>
                  </a:lnTo>
                  <a:lnTo>
                    <a:pt x="141610" y="15082"/>
                  </a:lnTo>
                  <a:lnTo>
                    <a:pt x="192875" y="22484"/>
                  </a:lnTo>
                  <a:lnTo>
                    <a:pt x="245219" y="25980"/>
                  </a:lnTo>
                  <a:lnTo>
                    <a:pt x="308604" y="26323"/>
                  </a:lnTo>
                  <a:lnTo>
                    <a:pt x="355642" y="21425"/>
                  </a:lnTo>
                  <a:lnTo>
                    <a:pt x="378283" y="1990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2716136-9F28-4600-B5B0-11951E2456F2}"/>
                </a:ext>
              </a:extLst>
            </p:cNvPr>
            <p:cNvSpPr/>
            <p:nvPr/>
          </p:nvSpPr>
          <p:spPr>
            <a:xfrm>
              <a:off x="5211997" y="2707825"/>
              <a:ext cx="188568" cy="377135"/>
            </a:xfrm>
            <a:custGeom>
              <a:avLst/>
              <a:gdLst/>
              <a:ahLst/>
              <a:cxnLst/>
              <a:rect l="0" t="0" r="0" b="0"/>
              <a:pathLst>
                <a:path w="188568" h="377135">
                  <a:moveTo>
                    <a:pt x="0" y="0"/>
                  </a:moveTo>
                  <a:lnTo>
                    <a:pt x="838" y="61829"/>
                  </a:lnTo>
                  <a:lnTo>
                    <a:pt x="6494" y="119192"/>
                  </a:lnTo>
                  <a:lnTo>
                    <a:pt x="15609" y="181159"/>
                  </a:lnTo>
                  <a:lnTo>
                    <a:pt x="22542" y="238714"/>
                  </a:lnTo>
                  <a:lnTo>
                    <a:pt x="26181" y="289326"/>
                  </a:lnTo>
                  <a:lnTo>
                    <a:pt x="19326" y="335486"/>
                  </a:lnTo>
                  <a:lnTo>
                    <a:pt x="17074" y="338473"/>
                  </a:lnTo>
                  <a:lnTo>
                    <a:pt x="14735" y="337113"/>
                  </a:lnTo>
                  <a:lnTo>
                    <a:pt x="12337" y="332854"/>
                  </a:lnTo>
                  <a:lnTo>
                    <a:pt x="8963" y="306838"/>
                  </a:lnTo>
                  <a:lnTo>
                    <a:pt x="11967" y="276595"/>
                  </a:lnTo>
                  <a:lnTo>
                    <a:pt x="34612" y="219034"/>
                  </a:lnTo>
                  <a:lnTo>
                    <a:pt x="51697" y="181064"/>
                  </a:lnTo>
                  <a:lnTo>
                    <a:pt x="73797" y="158408"/>
                  </a:lnTo>
                  <a:lnTo>
                    <a:pt x="101576" y="143780"/>
                  </a:lnTo>
                  <a:lnTo>
                    <a:pt x="118896" y="141564"/>
                  </a:lnTo>
                  <a:lnTo>
                    <a:pt x="127034" y="142146"/>
                  </a:lnTo>
                  <a:lnTo>
                    <a:pt x="142782" y="149498"/>
                  </a:lnTo>
                  <a:lnTo>
                    <a:pt x="150501" y="154978"/>
                  </a:lnTo>
                  <a:lnTo>
                    <a:pt x="161313" y="172242"/>
                  </a:lnTo>
                  <a:lnTo>
                    <a:pt x="177063" y="220096"/>
                  </a:lnTo>
                  <a:lnTo>
                    <a:pt x="180242" y="273295"/>
                  </a:lnTo>
                  <a:lnTo>
                    <a:pt x="180870" y="332225"/>
                  </a:lnTo>
                  <a:lnTo>
                    <a:pt x="188567" y="37713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EB83476-9D7A-4086-B3B4-67179891365D}"/>
                </a:ext>
              </a:extLst>
            </p:cNvPr>
            <p:cNvSpPr/>
            <p:nvPr/>
          </p:nvSpPr>
          <p:spPr>
            <a:xfrm>
              <a:off x="5569711" y="2904181"/>
              <a:ext cx="185360" cy="176032"/>
            </a:xfrm>
            <a:custGeom>
              <a:avLst/>
              <a:gdLst/>
              <a:ahLst/>
              <a:cxnLst/>
              <a:rect l="0" t="0" r="0" b="0"/>
              <a:pathLst>
                <a:path w="185360" h="176032">
                  <a:moveTo>
                    <a:pt x="19420" y="127979"/>
                  </a:moveTo>
                  <a:lnTo>
                    <a:pt x="74785" y="70939"/>
                  </a:lnTo>
                  <a:lnTo>
                    <a:pt x="92622" y="36132"/>
                  </a:lnTo>
                  <a:lnTo>
                    <a:pt x="95878" y="26520"/>
                  </a:lnTo>
                  <a:lnTo>
                    <a:pt x="96372" y="18436"/>
                  </a:lnTo>
                  <a:lnTo>
                    <a:pt x="92452" y="4984"/>
                  </a:lnTo>
                  <a:lnTo>
                    <a:pt x="87384" y="1565"/>
                  </a:lnTo>
                  <a:lnTo>
                    <a:pt x="72813" y="0"/>
                  </a:lnTo>
                  <a:lnTo>
                    <a:pt x="45763" y="7835"/>
                  </a:lnTo>
                  <a:lnTo>
                    <a:pt x="24525" y="20772"/>
                  </a:lnTo>
                  <a:lnTo>
                    <a:pt x="7616" y="43229"/>
                  </a:lnTo>
                  <a:lnTo>
                    <a:pt x="0" y="75118"/>
                  </a:lnTo>
                  <a:lnTo>
                    <a:pt x="2688" y="96664"/>
                  </a:lnTo>
                  <a:lnTo>
                    <a:pt x="9469" y="115737"/>
                  </a:lnTo>
                  <a:lnTo>
                    <a:pt x="18070" y="129802"/>
                  </a:lnTo>
                  <a:lnTo>
                    <a:pt x="53639" y="156834"/>
                  </a:lnTo>
                  <a:lnTo>
                    <a:pt x="81241" y="168841"/>
                  </a:lnTo>
                  <a:lnTo>
                    <a:pt x="117634" y="176031"/>
                  </a:lnTo>
                  <a:lnTo>
                    <a:pt x="176650" y="167503"/>
                  </a:lnTo>
                  <a:lnTo>
                    <a:pt x="185359" y="16569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AB1A57-70B2-4BF5-BF1D-DB81ADD0CAFE}"/>
                </a:ext>
              </a:extLst>
            </p:cNvPr>
            <p:cNvSpPr/>
            <p:nvPr/>
          </p:nvSpPr>
          <p:spPr>
            <a:xfrm>
              <a:off x="5792784" y="2934105"/>
              <a:ext cx="196111" cy="125238"/>
            </a:xfrm>
            <a:custGeom>
              <a:avLst/>
              <a:gdLst/>
              <a:ahLst/>
              <a:cxnLst/>
              <a:rect l="0" t="0" r="0" b="0"/>
              <a:pathLst>
                <a:path w="196111" h="125238">
                  <a:moveTo>
                    <a:pt x="0" y="0"/>
                  </a:moveTo>
                  <a:lnTo>
                    <a:pt x="47738" y="60257"/>
                  </a:lnTo>
                  <a:lnTo>
                    <a:pt x="76912" y="87656"/>
                  </a:lnTo>
                  <a:lnTo>
                    <a:pt x="128822" y="118139"/>
                  </a:lnTo>
                  <a:lnTo>
                    <a:pt x="160342" y="125237"/>
                  </a:lnTo>
                  <a:lnTo>
                    <a:pt x="196110" y="12068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DAA8405-59A8-407A-8396-7A65822A2342}"/>
                </a:ext>
              </a:extLst>
            </p:cNvPr>
            <p:cNvSpPr/>
            <p:nvPr/>
          </p:nvSpPr>
          <p:spPr>
            <a:xfrm>
              <a:off x="5988894" y="2851136"/>
              <a:ext cx="45257" cy="550617"/>
            </a:xfrm>
            <a:custGeom>
              <a:avLst/>
              <a:gdLst/>
              <a:ahLst/>
              <a:cxnLst/>
              <a:rect l="0" t="0" r="0" b="0"/>
              <a:pathLst>
                <a:path w="45257" h="550617">
                  <a:moveTo>
                    <a:pt x="45256" y="0"/>
                  </a:moveTo>
                  <a:lnTo>
                    <a:pt x="38762" y="56496"/>
                  </a:lnTo>
                  <a:lnTo>
                    <a:pt x="31881" y="114538"/>
                  </a:lnTo>
                  <a:lnTo>
                    <a:pt x="24374" y="176180"/>
                  </a:lnTo>
                  <a:lnTo>
                    <a:pt x="17169" y="228552"/>
                  </a:lnTo>
                  <a:lnTo>
                    <a:pt x="11493" y="287070"/>
                  </a:lnTo>
                  <a:lnTo>
                    <a:pt x="8323" y="341869"/>
                  </a:lnTo>
                  <a:lnTo>
                    <a:pt x="5462" y="398011"/>
                  </a:lnTo>
                  <a:lnTo>
                    <a:pt x="719" y="456366"/>
                  </a:lnTo>
                  <a:lnTo>
                    <a:pt x="95" y="511717"/>
                  </a:lnTo>
                  <a:lnTo>
                    <a:pt x="0" y="55061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9F944A2-D6D5-42A4-B3BF-5398EED4CE47}"/>
                </a:ext>
              </a:extLst>
            </p:cNvPr>
            <p:cNvSpPr/>
            <p:nvPr/>
          </p:nvSpPr>
          <p:spPr>
            <a:xfrm>
              <a:off x="6441455" y="2888849"/>
              <a:ext cx="15086" cy="399764"/>
            </a:xfrm>
            <a:custGeom>
              <a:avLst/>
              <a:gdLst/>
              <a:ahLst/>
              <a:cxnLst/>
              <a:rect l="0" t="0" r="0" b="0"/>
              <a:pathLst>
                <a:path w="15086" h="399764">
                  <a:moveTo>
                    <a:pt x="15085" y="0"/>
                  </a:moveTo>
                  <a:lnTo>
                    <a:pt x="8242" y="59144"/>
                  </a:lnTo>
                  <a:lnTo>
                    <a:pt x="11639" y="118673"/>
                  </a:lnTo>
                  <a:lnTo>
                    <a:pt x="14404" y="169391"/>
                  </a:lnTo>
                  <a:lnTo>
                    <a:pt x="14951" y="226963"/>
                  </a:lnTo>
                  <a:lnTo>
                    <a:pt x="15059" y="282753"/>
                  </a:lnTo>
                  <a:lnTo>
                    <a:pt x="12847" y="338581"/>
                  </a:lnTo>
                  <a:lnTo>
                    <a:pt x="0" y="39976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CAADEF4-D06B-4B96-87E9-E3166AA883B4}"/>
                </a:ext>
              </a:extLst>
            </p:cNvPr>
            <p:cNvSpPr/>
            <p:nvPr/>
          </p:nvSpPr>
          <p:spPr>
            <a:xfrm>
              <a:off x="6411284" y="2822916"/>
              <a:ext cx="275097" cy="196430"/>
            </a:xfrm>
            <a:custGeom>
              <a:avLst/>
              <a:gdLst/>
              <a:ahLst/>
              <a:cxnLst/>
              <a:rect l="0" t="0" r="0" b="0"/>
              <a:pathLst>
                <a:path w="275097" h="196430">
                  <a:moveTo>
                    <a:pt x="0" y="20677"/>
                  </a:moveTo>
                  <a:lnTo>
                    <a:pt x="12881" y="9472"/>
                  </a:lnTo>
                  <a:lnTo>
                    <a:pt x="25001" y="3685"/>
                  </a:lnTo>
                  <a:lnTo>
                    <a:pt x="75678" y="0"/>
                  </a:lnTo>
                  <a:lnTo>
                    <a:pt x="136495" y="8694"/>
                  </a:lnTo>
                  <a:lnTo>
                    <a:pt x="198467" y="40236"/>
                  </a:lnTo>
                  <a:lnTo>
                    <a:pt x="255310" y="95667"/>
                  </a:lnTo>
                  <a:lnTo>
                    <a:pt x="267398" y="110995"/>
                  </a:lnTo>
                  <a:lnTo>
                    <a:pt x="273889" y="130658"/>
                  </a:lnTo>
                  <a:lnTo>
                    <a:pt x="275096" y="150851"/>
                  </a:lnTo>
                  <a:lnTo>
                    <a:pt x="270046" y="165413"/>
                  </a:lnTo>
                  <a:lnTo>
                    <a:pt x="257745" y="177472"/>
                  </a:lnTo>
                  <a:lnTo>
                    <a:pt x="226536" y="194867"/>
                  </a:lnTo>
                  <a:lnTo>
                    <a:pt x="211309" y="196429"/>
                  </a:lnTo>
                  <a:lnTo>
                    <a:pt x="151909" y="190288"/>
                  </a:lnTo>
                  <a:lnTo>
                    <a:pt x="95192" y="172436"/>
                  </a:lnTo>
                  <a:lnTo>
                    <a:pt x="37987" y="145595"/>
                  </a:lnTo>
                  <a:lnTo>
                    <a:pt x="0" y="12627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DE2374E-29CC-49BC-AFEF-3839CF720F30}"/>
                </a:ext>
              </a:extLst>
            </p:cNvPr>
            <p:cNvSpPr/>
            <p:nvPr/>
          </p:nvSpPr>
          <p:spPr>
            <a:xfrm>
              <a:off x="6759991" y="2820965"/>
              <a:ext cx="277337" cy="271538"/>
            </a:xfrm>
            <a:custGeom>
              <a:avLst/>
              <a:gdLst/>
              <a:ahLst/>
              <a:cxnLst/>
              <a:rect l="0" t="0" r="0" b="0"/>
              <a:pathLst>
                <a:path w="277337" h="271538">
                  <a:moveTo>
                    <a:pt x="13342" y="0"/>
                  </a:moveTo>
                  <a:lnTo>
                    <a:pt x="2843" y="56496"/>
                  </a:lnTo>
                  <a:lnTo>
                    <a:pt x="0" y="116540"/>
                  </a:lnTo>
                  <a:lnTo>
                    <a:pt x="8874" y="168404"/>
                  </a:lnTo>
                  <a:lnTo>
                    <a:pt x="33947" y="218292"/>
                  </a:lnTo>
                  <a:lnTo>
                    <a:pt x="48686" y="237230"/>
                  </a:lnTo>
                  <a:lnTo>
                    <a:pt x="63133" y="245953"/>
                  </a:lnTo>
                  <a:lnTo>
                    <a:pt x="71678" y="249452"/>
                  </a:lnTo>
                  <a:lnTo>
                    <a:pt x="90112" y="251106"/>
                  </a:lnTo>
                  <a:lnTo>
                    <a:pt x="107804" y="248209"/>
                  </a:lnTo>
                  <a:lnTo>
                    <a:pt x="127187" y="237155"/>
                  </a:lnTo>
                  <a:lnTo>
                    <a:pt x="138249" y="228041"/>
                  </a:lnTo>
                  <a:lnTo>
                    <a:pt x="162659" y="184055"/>
                  </a:lnTo>
                  <a:lnTo>
                    <a:pt x="184911" y="121560"/>
                  </a:lnTo>
                  <a:lnTo>
                    <a:pt x="207055" y="69327"/>
                  </a:lnTo>
                  <a:lnTo>
                    <a:pt x="211207" y="67170"/>
                  </a:lnTo>
                  <a:lnTo>
                    <a:pt x="215651" y="67408"/>
                  </a:lnTo>
                  <a:lnTo>
                    <a:pt x="219451" y="70081"/>
                  </a:lnTo>
                  <a:lnTo>
                    <a:pt x="225908" y="79756"/>
                  </a:lnTo>
                  <a:lnTo>
                    <a:pt x="242037" y="140546"/>
                  </a:lnTo>
                  <a:lnTo>
                    <a:pt x="254547" y="202808"/>
                  </a:lnTo>
                  <a:lnTo>
                    <a:pt x="261272" y="235063"/>
                  </a:lnTo>
                  <a:lnTo>
                    <a:pt x="277336" y="27153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0322BFE-E457-497E-95D5-86990D653749}"/>
                </a:ext>
              </a:extLst>
            </p:cNvPr>
            <p:cNvSpPr/>
            <p:nvPr/>
          </p:nvSpPr>
          <p:spPr>
            <a:xfrm>
              <a:off x="7142925" y="2647483"/>
              <a:ext cx="15086" cy="437477"/>
            </a:xfrm>
            <a:custGeom>
              <a:avLst/>
              <a:gdLst/>
              <a:ahLst/>
              <a:cxnLst/>
              <a:rect l="0" t="0" r="0" b="0"/>
              <a:pathLst>
                <a:path w="15086" h="437477">
                  <a:moveTo>
                    <a:pt x="0" y="0"/>
                  </a:moveTo>
                  <a:lnTo>
                    <a:pt x="10499" y="54006"/>
                  </a:lnTo>
                  <a:lnTo>
                    <a:pt x="13727" y="106421"/>
                  </a:lnTo>
                  <a:lnTo>
                    <a:pt x="13978" y="166133"/>
                  </a:lnTo>
                  <a:lnTo>
                    <a:pt x="8555" y="226999"/>
                  </a:lnTo>
                  <a:lnTo>
                    <a:pt x="7676" y="287048"/>
                  </a:lnTo>
                  <a:lnTo>
                    <a:pt x="7560" y="343513"/>
                  </a:lnTo>
                  <a:lnTo>
                    <a:pt x="7544" y="398615"/>
                  </a:lnTo>
                  <a:lnTo>
                    <a:pt x="15085" y="43747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D17D3EC-D643-433B-A274-022A6702E7EC}"/>
                </a:ext>
              </a:extLst>
            </p:cNvPr>
            <p:cNvSpPr/>
            <p:nvPr/>
          </p:nvSpPr>
          <p:spPr>
            <a:xfrm>
              <a:off x="7346715" y="2609770"/>
              <a:ext cx="52662" cy="535532"/>
            </a:xfrm>
            <a:custGeom>
              <a:avLst/>
              <a:gdLst/>
              <a:ahLst/>
              <a:cxnLst/>
              <a:rect l="0" t="0" r="0" b="0"/>
              <a:pathLst>
                <a:path w="52662" h="535532">
                  <a:moveTo>
                    <a:pt x="7405" y="0"/>
                  </a:moveTo>
                  <a:lnTo>
                    <a:pt x="910" y="60500"/>
                  </a:lnTo>
                  <a:lnTo>
                    <a:pt x="0" y="121614"/>
                  </a:lnTo>
                  <a:lnTo>
                    <a:pt x="3893" y="175156"/>
                  </a:lnTo>
                  <a:lnTo>
                    <a:pt x="12734" y="234154"/>
                  </a:lnTo>
                  <a:lnTo>
                    <a:pt x="20315" y="294230"/>
                  </a:lnTo>
                  <a:lnTo>
                    <a:pt x="26064" y="350515"/>
                  </a:lnTo>
                  <a:lnTo>
                    <a:pt x="34433" y="401985"/>
                  </a:lnTo>
                  <a:lnTo>
                    <a:pt x="41167" y="461090"/>
                  </a:lnTo>
                  <a:lnTo>
                    <a:pt x="46833" y="514201"/>
                  </a:lnTo>
                  <a:lnTo>
                    <a:pt x="52661" y="53553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D76F2D8-1E75-45DD-B584-D75FFB838CA0}"/>
                </a:ext>
              </a:extLst>
            </p:cNvPr>
            <p:cNvSpPr/>
            <p:nvPr/>
          </p:nvSpPr>
          <p:spPr>
            <a:xfrm>
              <a:off x="7587943" y="2903935"/>
              <a:ext cx="7544" cy="233824"/>
            </a:xfrm>
            <a:custGeom>
              <a:avLst/>
              <a:gdLst/>
              <a:ahLst/>
              <a:cxnLst/>
              <a:rect l="0" t="0" r="0" b="0"/>
              <a:pathLst>
                <a:path w="7544" h="233824">
                  <a:moveTo>
                    <a:pt x="0" y="0"/>
                  </a:moveTo>
                  <a:lnTo>
                    <a:pt x="5184" y="60819"/>
                  </a:lnTo>
                  <a:lnTo>
                    <a:pt x="7076" y="116059"/>
                  </a:lnTo>
                  <a:lnTo>
                    <a:pt x="7482" y="171196"/>
                  </a:lnTo>
                  <a:lnTo>
                    <a:pt x="7543" y="23382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5AF3937-BFFA-40E7-B7DD-27BEC726FE76}"/>
                </a:ext>
              </a:extLst>
            </p:cNvPr>
            <p:cNvSpPr/>
            <p:nvPr/>
          </p:nvSpPr>
          <p:spPr>
            <a:xfrm>
              <a:off x="7618114" y="2730453"/>
              <a:ext cx="1" cy="7543"/>
            </a:xfrm>
            <a:custGeom>
              <a:avLst/>
              <a:gdLst/>
              <a:ahLst/>
              <a:cxnLst/>
              <a:rect l="0" t="0" r="0" b="0"/>
              <a:pathLst>
                <a:path w="1" h="7543">
                  <a:moveTo>
                    <a:pt x="0" y="7542"/>
                  </a:move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AAE7EA7-6C8B-49F8-AB91-A0F1B0A62E0E}"/>
                </a:ext>
              </a:extLst>
            </p:cNvPr>
            <p:cNvSpPr/>
            <p:nvPr/>
          </p:nvSpPr>
          <p:spPr>
            <a:xfrm>
              <a:off x="7697576" y="2831649"/>
              <a:ext cx="227913" cy="238226"/>
            </a:xfrm>
            <a:custGeom>
              <a:avLst/>
              <a:gdLst/>
              <a:ahLst/>
              <a:cxnLst/>
              <a:rect l="0" t="0" r="0" b="0"/>
              <a:pathLst>
                <a:path w="227913" h="238226">
                  <a:moveTo>
                    <a:pt x="3507" y="125084"/>
                  </a:moveTo>
                  <a:lnTo>
                    <a:pt x="3507" y="181581"/>
                  </a:lnTo>
                  <a:lnTo>
                    <a:pt x="0" y="225390"/>
                  </a:lnTo>
                  <a:lnTo>
                    <a:pt x="2008" y="225478"/>
                  </a:lnTo>
                  <a:lnTo>
                    <a:pt x="7870" y="217474"/>
                  </a:lnTo>
                  <a:lnTo>
                    <a:pt x="28331" y="161804"/>
                  </a:lnTo>
                  <a:lnTo>
                    <a:pt x="50530" y="104604"/>
                  </a:lnTo>
                  <a:lnTo>
                    <a:pt x="73568" y="43289"/>
                  </a:lnTo>
                  <a:lnTo>
                    <a:pt x="85353" y="23839"/>
                  </a:lnTo>
                  <a:lnTo>
                    <a:pt x="107469" y="7460"/>
                  </a:lnTo>
                  <a:lnTo>
                    <a:pt x="135253" y="0"/>
                  </a:lnTo>
                  <a:lnTo>
                    <a:pt x="150338" y="2725"/>
                  </a:lnTo>
                  <a:lnTo>
                    <a:pt x="168254" y="13682"/>
                  </a:lnTo>
                  <a:lnTo>
                    <a:pt x="179812" y="25287"/>
                  </a:lnTo>
                  <a:lnTo>
                    <a:pt x="207066" y="70732"/>
                  </a:lnTo>
                  <a:lnTo>
                    <a:pt x="224531" y="117405"/>
                  </a:lnTo>
                  <a:lnTo>
                    <a:pt x="227912" y="163236"/>
                  </a:lnTo>
                  <a:lnTo>
                    <a:pt x="216832" y="214134"/>
                  </a:lnTo>
                  <a:lnTo>
                    <a:pt x="207160" y="23822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3064B54-EF5A-44AD-8123-5A056F36F46D}"/>
                </a:ext>
              </a:extLst>
            </p:cNvPr>
            <p:cNvSpPr/>
            <p:nvPr/>
          </p:nvSpPr>
          <p:spPr>
            <a:xfrm>
              <a:off x="7882108" y="2860128"/>
              <a:ext cx="323882" cy="463772"/>
            </a:xfrm>
            <a:custGeom>
              <a:avLst/>
              <a:gdLst/>
              <a:ahLst/>
              <a:cxnLst/>
              <a:rect l="0" t="0" r="0" b="0"/>
              <a:pathLst>
                <a:path w="323882" h="463772">
                  <a:moveTo>
                    <a:pt x="271537" y="43807"/>
                  </a:moveTo>
                  <a:lnTo>
                    <a:pt x="263529" y="31794"/>
                  </a:lnTo>
                  <a:lnTo>
                    <a:pt x="256980" y="28256"/>
                  </a:lnTo>
                  <a:lnTo>
                    <a:pt x="238528" y="24324"/>
                  </a:lnTo>
                  <a:lnTo>
                    <a:pt x="218594" y="27046"/>
                  </a:lnTo>
                  <a:lnTo>
                    <a:pt x="192994" y="38003"/>
                  </a:lnTo>
                  <a:lnTo>
                    <a:pt x="169328" y="56721"/>
                  </a:lnTo>
                  <a:lnTo>
                    <a:pt x="145662" y="101710"/>
                  </a:lnTo>
                  <a:lnTo>
                    <a:pt x="141004" y="118149"/>
                  </a:lnTo>
                  <a:lnTo>
                    <a:pt x="143093" y="141541"/>
                  </a:lnTo>
                  <a:lnTo>
                    <a:pt x="153670" y="179533"/>
                  </a:lnTo>
                  <a:lnTo>
                    <a:pt x="165004" y="198186"/>
                  </a:lnTo>
                  <a:lnTo>
                    <a:pt x="190991" y="214329"/>
                  </a:lnTo>
                  <a:lnTo>
                    <a:pt x="211155" y="217929"/>
                  </a:lnTo>
                  <a:lnTo>
                    <a:pt x="221225" y="217715"/>
                  </a:lnTo>
                  <a:lnTo>
                    <a:pt x="241354" y="210773"/>
                  </a:lnTo>
                  <a:lnTo>
                    <a:pt x="259799" y="199308"/>
                  </a:lnTo>
                  <a:lnTo>
                    <a:pt x="278768" y="178717"/>
                  </a:lnTo>
                  <a:lnTo>
                    <a:pt x="307365" y="124491"/>
                  </a:lnTo>
                  <a:lnTo>
                    <a:pt x="318936" y="74085"/>
                  </a:lnTo>
                  <a:lnTo>
                    <a:pt x="322431" y="21355"/>
                  </a:lnTo>
                  <a:lnTo>
                    <a:pt x="319858" y="1981"/>
                  </a:lnTo>
                  <a:lnTo>
                    <a:pt x="318836" y="0"/>
                  </a:lnTo>
                  <a:lnTo>
                    <a:pt x="317063" y="45591"/>
                  </a:lnTo>
                  <a:lnTo>
                    <a:pt x="322030" y="104501"/>
                  </a:lnTo>
                  <a:lnTo>
                    <a:pt x="323881" y="164559"/>
                  </a:lnTo>
                  <a:lnTo>
                    <a:pt x="320242" y="224845"/>
                  </a:lnTo>
                  <a:lnTo>
                    <a:pt x="315799" y="285175"/>
                  </a:lnTo>
                  <a:lnTo>
                    <a:pt x="302753" y="343280"/>
                  </a:lnTo>
                  <a:lnTo>
                    <a:pt x="287853" y="391353"/>
                  </a:lnTo>
                  <a:lnTo>
                    <a:pt x="255620" y="435110"/>
                  </a:lnTo>
                  <a:lnTo>
                    <a:pt x="240997" y="449028"/>
                  </a:lnTo>
                  <a:lnTo>
                    <a:pt x="226116" y="458008"/>
                  </a:lnTo>
                  <a:lnTo>
                    <a:pt x="199601" y="463771"/>
                  </a:lnTo>
                  <a:lnTo>
                    <a:pt x="170511" y="461474"/>
                  </a:lnTo>
                  <a:lnTo>
                    <a:pt x="107387" y="433088"/>
                  </a:lnTo>
                  <a:lnTo>
                    <a:pt x="69976" y="411080"/>
                  </a:lnTo>
                  <a:lnTo>
                    <a:pt x="25707" y="370962"/>
                  </a:lnTo>
                  <a:lnTo>
                    <a:pt x="6816" y="341074"/>
                  </a:lnTo>
                  <a:lnTo>
                    <a:pt x="0" y="32288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E8C5943-3CC1-423E-815F-8C31EE666C8A}"/>
              </a:ext>
            </a:extLst>
          </p:cNvPr>
          <p:cNvGrpSpPr/>
          <p:nvPr/>
        </p:nvGrpSpPr>
        <p:grpSpPr>
          <a:xfrm>
            <a:off x="8538322" y="2662569"/>
            <a:ext cx="1116318" cy="550617"/>
            <a:chOff x="8538322" y="2662569"/>
            <a:chExt cx="1116318" cy="550617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D39F63A-BE57-4787-8F54-DB2A6433D0FE}"/>
                </a:ext>
              </a:extLst>
            </p:cNvPr>
            <p:cNvSpPr/>
            <p:nvPr/>
          </p:nvSpPr>
          <p:spPr>
            <a:xfrm>
              <a:off x="8538322" y="2820965"/>
              <a:ext cx="294151" cy="351940"/>
            </a:xfrm>
            <a:custGeom>
              <a:avLst/>
              <a:gdLst/>
              <a:ahLst/>
              <a:cxnLst/>
              <a:rect l="0" t="0" r="0" b="0"/>
              <a:pathLst>
                <a:path w="294151" h="351940">
                  <a:moveTo>
                    <a:pt x="0" y="0"/>
                  </a:moveTo>
                  <a:lnTo>
                    <a:pt x="15281" y="58891"/>
                  </a:lnTo>
                  <a:lnTo>
                    <a:pt x="30188" y="117410"/>
                  </a:lnTo>
                  <a:lnTo>
                    <a:pt x="41278" y="179785"/>
                  </a:lnTo>
                  <a:lnTo>
                    <a:pt x="52937" y="243190"/>
                  </a:lnTo>
                  <a:lnTo>
                    <a:pt x="62883" y="290055"/>
                  </a:lnTo>
                  <a:lnTo>
                    <a:pt x="65388" y="292263"/>
                  </a:lnTo>
                  <a:lnTo>
                    <a:pt x="67897" y="289545"/>
                  </a:lnTo>
                  <a:lnTo>
                    <a:pt x="82971" y="234328"/>
                  </a:lnTo>
                  <a:lnTo>
                    <a:pt x="100290" y="177261"/>
                  </a:lnTo>
                  <a:lnTo>
                    <a:pt x="134392" y="115707"/>
                  </a:lnTo>
                  <a:lnTo>
                    <a:pt x="155611" y="83477"/>
                  </a:lnTo>
                  <a:lnTo>
                    <a:pt x="160730" y="81632"/>
                  </a:lnTo>
                  <a:lnTo>
                    <a:pt x="165818" y="83754"/>
                  </a:lnTo>
                  <a:lnTo>
                    <a:pt x="170887" y="88521"/>
                  </a:lnTo>
                  <a:lnTo>
                    <a:pt x="194636" y="143216"/>
                  </a:lnTo>
                  <a:lnTo>
                    <a:pt x="213359" y="199443"/>
                  </a:lnTo>
                  <a:lnTo>
                    <a:pt x="231289" y="257043"/>
                  </a:lnTo>
                  <a:lnTo>
                    <a:pt x="248908" y="318547"/>
                  </a:lnTo>
                  <a:lnTo>
                    <a:pt x="254775" y="336010"/>
                  </a:lnTo>
                  <a:lnTo>
                    <a:pt x="262969" y="349359"/>
                  </a:lnTo>
                  <a:lnTo>
                    <a:pt x="267501" y="351912"/>
                  </a:lnTo>
                  <a:lnTo>
                    <a:pt x="272199" y="351939"/>
                  </a:lnTo>
                  <a:lnTo>
                    <a:pt x="277007" y="350281"/>
                  </a:lnTo>
                  <a:lnTo>
                    <a:pt x="281051" y="345823"/>
                  </a:lnTo>
                  <a:lnTo>
                    <a:pt x="287777" y="331930"/>
                  </a:lnTo>
                  <a:lnTo>
                    <a:pt x="293323" y="274027"/>
                  </a:lnTo>
                  <a:lnTo>
                    <a:pt x="294054" y="219904"/>
                  </a:lnTo>
                  <a:lnTo>
                    <a:pt x="294150" y="158022"/>
                  </a:lnTo>
                  <a:lnTo>
                    <a:pt x="288193" y="110350"/>
                  </a:lnTo>
                  <a:lnTo>
                    <a:pt x="286622" y="9051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1012302-31A8-4EC4-BB4A-50DBE204BD8A}"/>
                </a:ext>
              </a:extLst>
            </p:cNvPr>
            <p:cNvSpPr/>
            <p:nvPr/>
          </p:nvSpPr>
          <p:spPr>
            <a:xfrm>
              <a:off x="8953170" y="2903935"/>
              <a:ext cx="22629" cy="279080"/>
            </a:xfrm>
            <a:custGeom>
              <a:avLst/>
              <a:gdLst/>
              <a:ahLst/>
              <a:cxnLst/>
              <a:rect l="0" t="0" r="0" b="0"/>
              <a:pathLst>
                <a:path w="22629" h="279080">
                  <a:moveTo>
                    <a:pt x="0" y="0"/>
                  </a:moveTo>
                  <a:lnTo>
                    <a:pt x="10498" y="56496"/>
                  </a:lnTo>
                  <a:lnTo>
                    <a:pt x="14480" y="116773"/>
                  </a:lnTo>
                  <a:lnTo>
                    <a:pt x="18970" y="174199"/>
                  </a:lnTo>
                  <a:lnTo>
                    <a:pt x="15812" y="236566"/>
                  </a:lnTo>
                  <a:lnTo>
                    <a:pt x="22628" y="27907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5E83885-0418-4EFC-AE24-1FAF281D6799}"/>
                </a:ext>
              </a:extLst>
            </p:cNvPr>
            <p:cNvSpPr/>
            <p:nvPr/>
          </p:nvSpPr>
          <p:spPr>
            <a:xfrm>
              <a:off x="8953170" y="2707825"/>
              <a:ext cx="1" cy="15086"/>
            </a:xfrm>
            <a:custGeom>
              <a:avLst/>
              <a:gdLst/>
              <a:ahLst/>
              <a:cxnLst/>
              <a:rect l="0" t="0" r="0" b="0"/>
              <a:pathLst>
                <a:path w="1" h="15086">
                  <a:moveTo>
                    <a:pt x="0" y="0"/>
                  </a:moveTo>
                  <a:lnTo>
                    <a:pt x="0" y="1508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1CE644F-10A7-4ABE-8499-9B5E5B679B47}"/>
                </a:ext>
              </a:extLst>
            </p:cNvPr>
            <p:cNvSpPr/>
            <p:nvPr/>
          </p:nvSpPr>
          <p:spPr>
            <a:xfrm>
              <a:off x="9217475" y="2700282"/>
              <a:ext cx="22318" cy="497818"/>
            </a:xfrm>
            <a:custGeom>
              <a:avLst/>
              <a:gdLst/>
              <a:ahLst/>
              <a:cxnLst/>
              <a:rect l="0" t="0" r="0" b="0"/>
              <a:pathLst>
                <a:path w="22318" h="497818">
                  <a:moveTo>
                    <a:pt x="22317" y="0"/>
                  </a:moveTo>
                  <a:lnTo>
                    <a:pt x="10290" y="50640"/>
                  </a:lnTo>
                  <a:lnTo>
                    <a:pt x="7635" y="107000"/>
                  </a:lnTo>
                  <a:lnTo>
                    <a:pt x="7267" y="168356"/>
                  </a:lnTo>
                  <a:lnTo>
                    <a:pt x="7236" y="220960"/>
                  </a:lnTo>
                  <a:lnTo>
                    <a:pt x="7232" y="275864"/>
                  </a:lnTo>
                  <a:lnTo>
                    <a:pt x="7232" y="336845"/>
                  </a:lnTo>
                  <a:lnTo>
                    <a:pt x="2048" y="393735"/>
                  </a:lnTo>
                  <a:lnTo>
                    <a:pt x="0" y="453288"/>
                  </a:lnTo>
                  <a:lnTo>
                    <a:pt x="7232" y="49781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59EC3C0-F563-4EC9-81F5-C5439988A693}"/>
                </a:ext>
              </a:extLst>
            </p:cNvPr>
            <p:cNvSpPr/>
            <p:nvPr/>
          </p:nvSpPr>
          <p:spPr>
            <a:xfrm>
              <a:off x="9036139" y="2851136"/>
              <a:ext cx="339422" cy="81472"/>
            </a:xfrm>
            <a:custGeom>
              <a:avLst/>
              <a:gdLst/>
              <a:ahLst/>
              <a:cxnLst/>
              <a:rect l="0" t="0" r="0" b="0"/>
              <a:pathLst>
                <a:path w="339422" h="81472">
                  <a:moveTo>
                    <a:pt x="0" y="0"/>
                  </a:moveTo>
                  <a:lnTo>
                    <a:pt x="54982" y="10498"/>
                  </a:lnTo>
                  <a:lnTo>
                    <a:pt x="113136" y="31675"/>
                  </a:lnTo>
                  <a:lnTo>
                    <a:pt x="167843" y="51093"/>
                  </a:lnTo>
                  <a:lnTo>
                    <a:pt x="231094" y="67735"/>
                  </a:lnTo>
                  <a:lnTo>
                    <a:pt x="290467" y="81471"/>
                  </a:lnTo>
                  <a:lnTo>
                    <a:pt x="315698" y="78521"/>
                  </a:lnTo>
                  <a:lnTo>
                    <a:pt x="339421" y="6788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3B10F16-37C2-4072-A0D0-4E7FC7FA38DF}"/>
                </a:ext>
              </a:extLst>
            </p:cNvPr>
            <p:cNvSpPr/>
            <p:nvPr/>
          </p:nvSpPr>
          <p:spPr>
            <a:xfrm>
              <a:off x="9406480" y="2662569"/>
              <a:ext cx="248160" cy="550617"/>
            </a:xfrm>
            <a:custGeom>
              <a:avLst/>
              <a:gdLst/>
              <a:ahLst/>
              <a:cxnLst/>
              <a:rect l="0" t="0" r="0" b="0"/>
              <a:pathLst>
                <a:path w="248160" h="550617">
                  <a:moveTo>
                    <a:pt x="29422" y="0"/>
                  </a:moveTo>
                  <a:lnTo>
                    <a:pt x="44704" y="60019"/>
                  </a:lnTo>
                  <a:lnTo>
                    <a:pt x="57375" y="116919"/>
                  </a:lnTo>
                  <a:lnTo>
                    <a:pt x="59300" y="171310"/>
                  </a:lnTo>
                  <a:lnTo>
                    <a:pt x="59554" y="227681"/>
                  </a:lnTo>
                  <a:lnTo>
                    <a:pt x="53617" y="287138"/>
                  </a:lnTo>
                  <a:lnTo>
                    <a:pt x="46234" y="348707"/>
                  </a:lnTo>
                  <a:lnTo>
                    <a:pt x="37051" y="412045"/>
                  </a:lnTo>
                  <a:lnTo>
                    <a:pt x="24180" y="467466"/>
                  </a:lnTo>
                  <a:lnTo>
                    <a:pt x="15950" y="494318"/>
                  </a:lnTo>
                  <a:lnTo>
                    <a:pt x="7790" y="507716"/>
                  </a:lnTo>
                  <a:lnTo>
                    <a:pt x="4945" y="508606"/>
                  </a:lnTo>
                  <a:lnTo>
                    <a:pt x="3046" y="505848"/>
                  </a:lnTo>
                  <a:lnTo>
                    <a:pt x="0" y="473330"/>
                  </a:lnTo>
                  <a:lnTo>
                    <a:pt x="9815" y="422889"/>
                  </a:lnTo>
                  <a:lnTo>
                    <a:pt x="29441" y="362068"/>
                  </a:lnTo>
                  <a:lnTo>
                    <a:pt x="42835" y="325176"/>
                  </a:lnTo>
                  <a:lnTo>
                    <a:pt x="83841" y="277720"/>
                  </a:lnTo>
                  <a:lnTo>
                    <a:pt x="105329" y="260052"/>
                  </a:lnTo>
                  <a:lnTo>
                    <a:pt x="122383" y="253862"/>
                  </a:lnTo>
                  <a:lnTo>
                    <a:pt x="131623" y="252210"/>
                  </a:lnTo>
                  <a:lnTo>
                    <a:pt x="148596" y="254846"/>
                  </a:lnTo>
                  <a:lnTo>
                    <a:pt x="156641" y="257895"/>
                  </a:lnTo>
                  <a:lnTo>
                    <a:pt x="198812" y="297444"/>
                  </a:lnTo>
                  <a:lnTo>
                    <a:pt x="223089" y="338280"/>
                  </a:lnTo>
                  <a:lnTo>
                    <a:pt x="228637" y="355675"/>
                  </a:lnTo>
                  <a:lnTo>
                    <a:pt x="236495" y="409145"/>
                  </a:lnTo>
                  <a:lnTo>
                    <a:pt x="240074" y="465985"/>
                  </a:lnTo>
                  <a:lnTo>
                    <a:pt x="246539" y="521872"/>
                  </a:lnTo>
                  <a:lnTo>
                    <a:pt x="248159" y="55061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96EE492-C804-419A-9646-0B75412773C8}"/>
              </a:ext>
            </a:extLst>
          </p:cNvPr>
          <p:cNvGrpSpPr/>
          <p:nvPr/>
        </p:nvGrpSpPr>
        <p:grpSpPr>
          <a:xfrm>
            <a:off x="1048434" y="3307236"/>
            <a:ext cx="2863232" cy="500662"/>
            <a:chOff x="1048434" y="3307236"/>
            <a:chExt cx="2863232" cy="500662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1A705D5-DC04-4828-BA4A-8C358615705E}"/>
                </a:ext>
              </a:extLst>
            </p:cNvPr>
            <p:cNvSpPr/>
            <p:nvPr/>
          </p:nvSpPr>
          <p:spPr>
            <a:xfrm>
              <a:off x="1048434" y="3416837"/>
              <a:ext cx="308862" cy="384678"/>
            </a:xfrm>
            <a:custGeom>
              <a:avLst/>
              <a:gdLst/>
              <a:ahLst/>
              <a:cxnLst/>
              <a:rect l="0" t="0" r="0" b="0"/>
              <a:pathLst>
                <a:path w="308862" h="384678">
                  <a:moveTo>
                    <a:pt x="0" y="0"/>
                  </a:moveTo>
                  <a:lnTo>
                    <a:pt x="18049" y="62651"/>
                  </a:lnTo>
                  <a:lnTo>
                    <a:pt x="34179" y="118703"/>
                  </a:lnTo>
                  <a:lnTo>
                    <a:pt x="43424" y="173374"/>
                  </a:lnTo>
                  <a:lnTo>
                    <a:pt x="52703" y="230683"/>
                  </a:lnTo>
                  <a:lnTo>
                    <a:pt x="60398" y="289171"/>
                  </a:lnTo>
                  <a:lnTo>
                    <a:pt x="64455" y="308609"/>
                  </a:lnTo>
                  <a:lnTo>
                    <a:pt x="55629" y="252974"/>
                  </a:lnTo>
                  <a:lnTo>
                    <a:pt x="53358" y="199893"/>
                  </a:lnTo>
                  <a:lnTo>
                    <a:pt x="58894" y="144648"/>
                  </a:lnTo>
                  <a:lnTo>
                    <a:pt x="70329" y="95991"/>
                  </a:lnTo>
                  <a:lnTo>
                    <a:pt x="85929" y="69507"/>
                  </a:lnTo>
                  <a:lnTo>
                    <a:pt x="101046" y="54358"/>
                  </a:lnTo>
                  <a:lnTo>
                    <a:pt x="121733" y="42038"/>
                  </a:lnTo>
                  <a:lnTo>
                    <a:pt x="142660" y="37680"/>
                  </a:lnTo>
                  <a:lnTo>
                    <a:pt x="179406" y="41711"/>
                  </a:lnTo>
                  <a:lnTo>
                    <a:pt x="203173" y="52214"/>
                  </a:lnTo>
                  <a:lnTo>
                    <a:pt x="232890" y="76802"/>
                  </a:lnTo>
                  <a:lnTo>
                    <a:pt x="276430" y="135823"/>
                  </a:lnTo>
                  <a:lnTo>
                    <a:pt x="294976" y="171972"/>
                  </a:lnTo>
                  <a:lnTo>
                    <a:pt x="306300" y="231398"/>
                  </a:lnTo>
                  <a:lnTo>
                    <a:pt x="308861" y="293618"/>
                  </a:lnTo>
                  <a:lnTo>
                    <a:pt x="303229" y="356845"/>
                  </a:lnTo>
                  <a:lnTo>
                    <a:pt x="301707" y="38467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8B022A4-AF5E-4A23-89F7-58D9717462F4}"/>
                </a:ext>
              </a:extLst>
            </p:cNvPr>
            <p:cNvSpPr/>
            <p:nvPr/>
          </p:nvSpPr>
          <p:spPr>
            <a:xfrm>
              <a:off x="1517802" y="3468274"/>
              <a:ext cx="224403" cy="339624"/>
            </a:xfrm>
            <a:custGeom>
              <a:avLst/>
              <a:gdLst/>
              <a:ahLst/>
              <a:cxnLst/>
              <a:rect l="0" t="0" r="0" b="0"/>
              <a:pathLst>
                <a:path w="224403" h="339624">
                  <a:moveTo>
                    <a:pt x="81248" y="46618"/>
                  </a:moveTo>
                  <a:lnTo>
                    <a:pt x="73239" y="34606"/>
                  </a:lnTo>
                  <a:lnTo>
                    <a:pt x="68366" y="32743"/>
                  </a:lnTo>
                  <a:lnTo>
                    <a:pt x="62603" y="33178"/>
                  </a:lnTo>
                  <a:lnTo>
                    <a:pt x="50333" y="38131"/>
                  </a:lnTo>
                  <a:lnTo>
                    <a:pt x="39293" y="45919"/>
                  </a:lnTo>
                  <a:lnTo>
                    <a:pt x="31033" y="57202"/>
                  </a:lnTo>
                  <a:lnTo>
                    <a:pt x="6996" y="111142"/>
                  </a:lnTo>
                  <a:lnTo>
                    <a:pt x="0" y="165582"/>
                  </a:lnTo>
                  <a:lnTo>
                    <a:pt x="2509" y="221726"/>
                  </a:lnTo>
                  <a:lnTo>
                    <a:pt x="22523" y="278873"/>
                  </a:lnTo>
                  <a:lnTo>
                    <a:pt x="39322" y="309464"/>
                  </a:lnTo>
                  <a:lnTo>
                    <a:pt x="48925" y="321556"/>
                  </a:lnTo>
                  <a:lnTo>
                    <a:pt x="75768" y="337786"/>
                  </a:lnTo>
                  <a:lnTo>
                    <a:pt x="85137" y="339623"/>
                  </a:lnTo>
                  <a:lnTo>
                    <a:pt x="102252" y="337194"/>
                  </a:lnTo>
                  <a:lnTo>
                    <a:pt x="134031" y="322400"/>
                  </a:lnTo>
                  <a:lnTo>
                    <a:pt x="157974" y="302092"/>
                  </a:lnTo>
                  <a:lnTo>
                    <a:pt x="191546" y="251234"/>
                  </a:lnTo>
                  <a:lnTo>
                    <a:pt x="215521" y="188107"/>
                  </a:lnTo>
                  <a:lnTo>
                    <a:pt x="222774" y="147324"/>
                  </a:lnTo>
                  <a:lnTo>
                    <a:pt x="224402" y="86858"/>
                  </a:lnTo>
                  <a:lnTo>
                    <a:pt x="222836" y="58355"/>
                  </a:lnTo>
                  <a:lnTo>
                    <a:pt x="203556" y="19380"/>
                  </a:lnTo>
                  <a:lnTo>
                    <a:pt x="191758" y="7135"/>
                  </a:lnTo>
                  <a:lnTo>
                    <a:pt x="185092" y="2696"/>
                  </a:lnTo>
                  <a:lnTo>
                    <a:pt x="170981" y="0"/>
                  </a:lnTo>
                  <a:lnTo>
                    <a:pt x="163698" y="454"/>
                  </a:lnTo>
                  <a:lnTo>
                    <a:pt x="158004" y="2433"/>
                  </a:lnTo>
                  <a:lnTo>
                    <a:pt x="141589" y="1644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F29109F-FB83-4DE9-80B2-ECBA56F74240}"/>
                </a:ext>
              </a:extLst>
            </p:cNvPr>
            <p:cNvSpPr/>
            <p:nvPr/>
          </p:nvSpPr>
          <p:spPr>
            <a:xfrm>
              <a:off x="2322031" y="3364038"/>
              <a:ext cx="210340" cy="385503"/>
            </a:xfrm>
            <a:custGeom>
              <a:avLst/>
              <a:gdLst/>
              <a:ahLst/>
              <a:cxnLst/>
              <a:rect l="0" t="0" r="0" b="0"/>
              <a:pathLst>
                <a:path w="210340" h="385503">
                  <a:moveTo>
                    <a:pt x="99172" y="0"/>
                  </a:moveTo>
                  <a:lnTo>
                    <a:pt x="37343" y="2515"/>
                  </a:lnTo>
                  <a:lnTo>
                    <a:pt x="15261" y="12013"/>
                  </a:lnTo>
                  <a:lnTo>
                    <a:pt x="8032" y="19742"/>
                  </a:lnTo>
                  <a:lnTo>
                    <a:pt x="0" y="39504"/>
                  </a:lnTo>
                  <a:lnTo>
                    <a:pt x="899" y="57785"/>
                  </a:lnTo>
                  <a:lnTo>
                    <a:pt x="15135" y="90008"/>
                  </a:lnTo>
                  <a:lnTo>
                    <a:pt x="62675" y="149304"/>
                  </a:lnTo>
                  <a:lnTo>
                    <a:pt x="118775" y="208766"/>
                  </a:lnTo>
                  <a:lnTo>
                    <a:pt x="165952" y="268193"/>
                  </a:lnTo>
                  <a:lnTo>
                    <a:pt x="202323" y="330110"/>
                  </a:lnTo>
                  <a:lnTo>
                    <a:pt x="207872" y="347016"/>
                  </a:lnTo>
                  <a:lnTo>
                    <a:pt x="210339" y="365704"/>
                  </a:lnTo>
                  <a:lnTo>
                    <a:pt x="208482" y="372867"/>
                  </a:lnTo>
                  <a:lnTo>
                    <a:pt x="204730" y="378480"/>
                  </a:lnTo>
                  <a:lnTo>
                    <a:pt x="199715" y="383060"/>
                  </a:lnTo>
                  <a:lnTo>
                    <a:pt x="193019" y="385276"/>
                  </a:lnTo>
                  <a:lnTo>
                    <a:pt x="176640" y="385502"/>
                  </a:lnTo>
                  <a:lnTo>
                    <a:pt x="148571" y="372909"/>
                  </a:lnTo>
                  <a:lnTo>
                    <a:pt x="103540" y="342006"/>
                  </a:lnTo>
                  <a:lnTo>
                    <a:pt x="56478" y="285445"/>
                  </a:lnTo>
                  <a:lnTo>
                    <a:pt x="31287" y="22628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61CBCA8-84A2-4A7A-B488-7BCE947C3B7D}"/>
                </a:ext>
              </a:extLst>
            </p:cNvPr>
            <p:cNvSpPr/>
            <p:nvPr/>
          </p:nvSpPr>
          <p:spPr>
            <a:xfrm>
              <a:off x="2655026" y="3364038"/>
              <a:ext cx="263995" cy="307761"/>
            </a:xfrm>
            <a:custGeom>
              <a:avLst/>
              <a:gdLst/>
              <a:ahLst/>
              <a:cxnLst/>
              <a:rect l="0" t="0" r="0" b="0"/>
              <a:pathLst>
                <a:path w="263995" h="307761">
                  <a:moveTo>
                    <a:pt x="0" y="0"/>
                  </a:moveTo>
                  <a:lnTo>
                    <a:pt x="19709" y="56646"/>
                  </a:lnTo>
                  <a:lnTo>
                    <a:pt x="29980" y="118065"/>
                  </a:lnTo>
                  <a:lnTo>
                    <a:pt x="37762" y="178501"/>
                  </a:lnTo>
                  <a:lnTo>
                    <a:pt x="44488" y="240528"/>
                  </a:lnTo>
                  <a:lnTo>
                    <a:pt x="41151" y="302125"/>
                  </a:lnTo>
                  <a:lnTo>
                    <a:pt x="39167" y="307015"/>
                  </a:lnTo>
                  <a:lnTo>
                    <a:pt x="37006" y="307760"/>
                  </a:lnTo>
                  <a:lnTo>
                    <a:pt x="34728" y="305743"/>
                  </a:lnTo>
                  <a:lnTo>
                    <a:pt x="25887" y="268050"/>
                  </a:lnTo>
                  <a:lnTo>
                    <a:pt x="23272" y="219881"/>
                  </a:lnTo>
                  <a:lnTo>
                    <a:pt x="22755" y="166631"/>
                  </a:lnTo>
                  <a:lnTo>
                    <a:pt x="33137" y="109860"/>
                  </a:lnTo>
                  <a:lnTo>
                    <a:pt x="44366" y="88237"/>
                  </a:lnTo>
                  <a:lnTo>
                    <a:pt x="73055" y="55555"/>
                  </a:lnTo>
                  <a:lnTo>
                    <a:pt x="104057" y="44304"/>
                  </a:lnTo>
                  <a:lnTo>
                    <a:pt x="128658" y="45112"/>
                  </a:lnTo>
                  <a:lnTo>
                    <a:pt x="151046" y="51059"/>
                  </a:lnTo>
                  <a:lnTo>
                    <a:pt x="179076" y="68535"/>
                  </a:lnTo>
                  <a:lnTo>
                    <a:pt x="211024" y="100347"/>
                  </a:lnTo>
                  <a:lnTo>
                    <a:pt x="231276" y="128679"/>
                  </a:lnTo>
                  <a:lnTo>
                    <a:pt x="248242" y="183909"/>
                  </a:lnTo>
                  <a:lnTo>
                    <a:pt x="261701" y="234915"/>
                  </a:lnTo>
                  <a:lnTo>
                    <a:pt x="263994" y="24890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95BB937-695F-4A0F-8639-7B090A683999}"/>
                </a:ext>
              </a:extLst>
            </p:cNvPr>
            <p:cNvSpPr/>
            <p:nvPr/>
          </p:nvSpPr>
          <p:spPr>
            <a:xfrm>
              <a:off x="3064715" y="3420928"/>
              <a:ext cx="568219" cy="230552"/>
            </a:xfrm>
            <a:custGeom>
              <a:avLst/>
              <a:gdLst/>
              <a:ahLst/>
              <a:cxnLst/>
              <a:rect l="0" t="0" r="0" b="0"/>
              <a:pathLst>
                <a:path w="568219" h="230552">
                  <a:moveTo>
                    <a:pt x="73043" y="56251"/>
                  </a:moveTo>
                  <a:lnTo>
                    <a:pt x="62545" y="24756"/>
                  </a:lnTo>
                  <a:lnTo>
                    <a:pt x="57663" y="21007"/>
                  </a:lnTo>
                  <a:lnTo>
                    <a:pt x="43300" y="19076"/>
                  </a:lnTo>
                  <a:lnTo>
                    <a:pt x="35614" y="22249"/>
                  </a:lnTo>
                  <a:lnTo>
                    <a:pt x="20371" y="34713"/>
                  </a:lnTo>
                  <a:lnTo>
                    <a:pt x="5662" y="56574"/>
                  </a:lnTo>
                  <a:lnTo>
                    <a:pt x="0" y="94992"/>
                  </a:lnTo>
                  <a:lnTo>
                    <a:pt x="8324" y="157076"/>
                  </a:lnTo>
                  <a:lnTo>
                    <a:pt x="24718" y="191915"/>
                  </a:lnTo>
                  <a:lnTo>
                    <a:pt x="37318" y="210689"/>
                  </a:lnTo>
                  <a:lnTo>
                    <a:pt x="53534" y="223504"/>
                  </a:lnTo>
                  <a:lnTo>
                    <a:pt x="71077" y="230317"/>
                  </a:lnTo>
                  <a:lnTo>
                    <a:pt x="87255" y="230551"/>
                  </a:lnTo>
                  <a:lnTo>
                    <a:pt x="100590" y="225626"/>
                  </a:lnTo>
                  <a:lnTo>
                    <a:pt x="122809" y="208807"/>
                  </a:lnTo>
                  <a:lnTo>
                    <a:pt x="157658" y="153825"/>
                  </a:lnTo>
                  <a:lnTo>
                    <a:pt x="175829" y="97053"/>
                  </a:lnTo>
                  <a:lnTo>
                    <a:pt x="193708" y="36876"/>
                  </a:lnTo>
                  <a:lnTo>
                    <a:pt x="199585" y="16631"/>
                  </a:lnTo>
                  <a:lnTo>
                    <a:pt x="207783" y="2046"/>
                  </a:lnTo>
                  <a:lnTo>
                    <a:pt x="213155" y="0"/>
                  </a:lnTo>
                  <a:lnTo>
                    <a:pt x="219250" y="1151"/>
                  </a:lnTo>
                  <a:lnTo>
                    <a:pt x="225827" y="4432"/>
                  </a:lnTo>
                  <a:lnTo>
                    <a:pt x="237605" y="19252"/>
                  </a:lnTo>
                  <a:lnTo>
                    <a:pt x="246751" y="38969"/>
                  </a:lnTo>
                  <a:lnTo>
                    <a:pt x="259447" y="93837"/>
                  </a:lnTo>
                  <a:lnTo>
                    <a:pt x="271457" y="129914"/>
                  </a:lnTo>
                  <a:lnTo>
                    <a:pt x="296605" y="192789"/>
                  </a:lnTo>
                  <a:lnTo>
                    <a:pt x="301747" y="211078"/>
                  </a:lnTo>
                  <a:lnTo>
                    <a:pt x="305968" y="215620"/>
                  </a:lnTo>
                  <a:lnTo>
                    <a:pt x="311296" y="216972"/>
                  </a:lnTo>
                  <a:lnTo>
                    <a:pt x="317362" y="216197"/>
                  </a:lnTo>
                  <a:lnTo>
                    <a:pt x="323082" y="211490"/>
                  </a:lnTo>
                  <a:lnTo>
                    <a:pt x="342071" y="178296"/>
                  </a:lnTo>
                  <a:lnTo>
                    <a:pt x="364596" y="116646"/>
                  </a:lnTo>
                  <a:lnTo>
                    <a:pt x="373045" y="94818"/>
                  </a:lnTo>
                  <a:lnTo>
                    <a:pt x="399581" y="40856"/>
                  </a:lnTo>
                  <a:lnTo>
                    <a:pt x="403875" y="37606"/>
                  </a:lnTo>
                  <a:lnTo>
                    <a:pt x="409252" y="37117"/>
                  </a:lnTo>
                  <a:lnTo>
                    <a:pt x="415351" y="38466"/>
                  </a:lnTo>
                  <a:lnTo>
                    <a:pt x="426597" y="51140"/>
                  </a:lnTo>
                  <a:lnTo>
                    <a:pt x="453902" y="105528"/>
                  </a:lnTo>
                  <a:lnTo>
                    <a:pt x="486202" y="164739"/>
                  </a:lnTo>
                  <a:lnTo>
                    <a:pt x="512862" y="191738"/>
                  </a:lnTo>
                  <a:lnTo>
                    <a:pt x="519624" y="196860"/>
                  </a:lnTo>
                  <a:lnTo>
                    <a:pt x="536076" y="200316"/>
                  </a:lnTo>
                  <a:lnTo>
                    <a:pt x="545157" y="200065"/>
                  </a:lnTo>
                  <a:lnTo>
                    <a:pt x="552048" y="196545"/>
                  </a:lnTo>
                  <a:lnTo>
                    <a:pt x="561941" y="183695"/>
                  </a:lnTo>
                  <a:lnTo>
                    <a:pt x="568218" y="149604"/>
                  </a:lnTo>
                  <a:lnTo>
                    <a:pt x="564317" y="95550"/>
                  </a:lnTo>
                  <a:lnTo>
                    <a:pt x="549775" y="41967"/>
                  </a:lnTo>
                  <a:lnTo>
                    <a:pt x="533147" y="1099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06F2DCB-813B-4350-A004-7475DCAE81B6}"/>
                </a:ext>
              </a:extLst>
            </p:cNvPr>
            <p:cNvSpPr/>
            <p:nvPr/>
          </p:nvSpPr>
          <p:spPr>
            <a:xfrm>
              <a:off x="3733630" y="3307236"/>
              <a:ext cx="178036" cy="237828"/>
            </a:xfrm>
            <a:custGeom>
              <a:avLst/>
              <a:gdLst/>
              <a:ahLst/>
              <a:cxnLst/>
              <a:rect l="0" t="0" r="0" b="0"/>
              <a:pathLst>
                <a:path w="178036" h="237828">
                  <a:moveTo>
                    <a:pt x="0" y="4004"/>
                  </a:moveTo>
                  <a:lnTo>
                    <a:pt x="16017" y="0"/>
                  </a:lnTo>
                  <a:lnTo>
                    <a:pt x="32820" y="2503"/>
                  </a:lnTo>
                  <a:lnTo>
                    <a:pt x="73944" y="17216"/>
                  </a:lnTo>
                  <a:lnTo>
                    <a:pt x="135233" y="64400"/>
                  </a:lnTo>
                  <a:lnTo>
                    <a:pt x="155777" y="88474"/>
                  </a:lnTo>
                  <a:lnTo>
                    <a:pt x="170936" y="114050"/>
                  </a:lnTo>
                  <a:lnTo>
                    <a:pt x="178035" y="146864"/>
                  </a:lnTo>
                  <a:lnTo>
                    <a:pt x="176518" y="156233"/>
                  </a:lnTo>
                  <a:lnTo>
                    <a:pt x="168127" y="171113"/>
                  </a:lnTo>
                  <a:lnTo>
                    <a:pt x="105660" y="224351"/>
                  </a:lnTo>
                  <a:lnTo>
                    <a:pt x="98055" y="23782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3BB5376-098D-40FE-815E-558EB7AC1A88}"/>
                </a:ext>
              </a:extLst>
            </p:cNvPr>
            <p:cNvSpPr/>
            <p:nvPr/>
          </p:nvSpPr>
          <p:spPr>
            <a:xfrm>
              <a:off x="3839228" y="3650661"/>
              <a:ext cx="7544" cy="1"/>
            </a:xfrm>
            <a:custGeom>
              <a:avLst/>
              <a:gdLst/>
              <a:ahLst/>
              <a:cxnLst/>
              <a:rect l="0" t="0" r="0" b="0"/>
              <a:pathLst>
                <a:path w="7544" h="1">
                  <a:moveTo>
                    <a:pt x="7543" y="0"/>
                  </a:move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D1EFA9DE-0AC5-48D7-A99B-5A82BCDD9506}"/>
              </a:ext>
            </a:extLst>
          </p:cNvPr>
          <p:cNvSpPr/>
          <p:nvPr/>
        </p:nvSpPr>
        <p:spPr>
          <a:xfrm>
            <a:off x="701470" y="2675391"/>
            <a:ext cx="105599" cy="68597"/>
          </a:xfrm>
          <a:custGeom>
            <a:avLst/>
            <a:gdLst/>
            <a:ahLst/>
            <a:cxnLst/>
            <a:rect l="0" t="0" r="0" b="0"/>
            <a:pathLst>
              <a:path w="105599" h="68597">
                <a:moveTo>
                  <a:pt x="0" y="37714"/>
                </a:moveTo>
                <a:lnTo>
                  <a:pt x="4004" y="53730"/>
                </a:lnTo>
                <a:lnTo>
                  <a:pt x="7698" y="59286"/>
                </a:lnTo>
                <a:lnTo>
                  <a:pt x="18507" y="67695"/>
                </a:lnTo>
                <a:lnTo>
                  <a:pt x="24071" y="68596"/>
                </a:lnTo>
                <a:lnTo>
                  <a:pt x="29456" y="67521"/>
                </a:lnTo>
                <a:lnTo>
                  <a:pt x="34723" y="65128"/>
                </a:lnTo>
                <a:lnTo>
                  <a:pt x="90507" y="9855"/>
                </a:lnTo>
                <a:lnTo>
                  <a:pt x="105598" y="0"/>
                </a:lnTo>
              </a:path>
            </a:pathLst>
          </a:custGeom>
          <a:ln w="381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1568EA-3F72-47F1-AC73-F5D1EEA07F11}"/>
              </a:ext>
            </a:extLst>
          </p:cNvPr>
          <p:cNvGrpSpPr/>
          <p:nvPr/>
        </p:nvGrpSpPr>
        <p:grpSpPr>
          <a:xfrm>
            <a:off x="369624" y="3929714"/>
            <a:ext cx="9591976" cy="850088"/>
            <a:chOff x="369624" y="3929714"/>
            <a:chExt cx="9591976" cy="850088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4945DC-9C5B-416E-A3E4-3D917842F836}"/>
                </a:ext>
              </a:extLst>
            </p:cNvPr>
            <p:cNvSpPr/>
            <p:nvPr/>
          </p:nvSpPr>
          <p:spPr>
            <a:xfrm>
              <a:off x="369624" y="4244270"/>
              <a:ext cx="108982" cy="87472"/>
            </a:xfrm>
            <a:custGeom>
              <a:avLst/>
              <a:gdLst/>
              <a:ahLst/>
              <a:cxnLst/>
              <a:rect l="0" t="0" r="0" b="0"/>
              <a:pathLst>
                <a:path w="108982" h="87472">
                  <a:moveTo>
                    <a:pt x="90480" y="0"/>
                  </a:moveTo>
                  <a:lnTo>
                    <a:pt x="32695" y="19751"/>
                  </a:lnTo>
                  <a:lnTo>
                    <a:pt x="4477" y="42174"/>
                  </a:lnTo>
                  <a:lnTo>
                    <a:pt x="1298" y="48230"/>
                  </a:lnTo>
                  <a:lnTo>
                    <a:pt x="0" y="61663"/>
                  </a:lnTo>
                  <a:lnTo>
                    <a:pt x="3342" y="67927"/>
                  </a:lnTo>
                  <a:lnTo>
                    <a:pt x="15994" y="79358"/>
                  </a:lnTo>
                  <a:lnTo>
                    <a:pt x="32791" y="85554"/>
                  </a:lnTo>
                  <a:lnTo>
                    <a:pt x="52269" y="87471"/>
                  </a:lnTo>
                  <a:lnTo>
                    <a:pt x="84280" y="83000"/>
                  </a:lnTo>
                  <a:lnTo>
                    <a:pt x="99178" y="75720"/>
                  </a:lnTo>
                  <a:lnTo>
                    <a:pt x="103821" y="69756"/>
                  </a:lnTo>
                  <a:lnTo>
                    <a:pt x="108981" y="54189"/>
                  </a:lnTo>
                  <a:lnTo>
                    <a:pt x="107842" y="47859"/>
                  </a:lnTo>
                  <a:lnTo>
                    <a:pt x="104569" y="42802"/>
                  </a:lnTo>
                  <a:lnTo>
                    <a:pt x="99873" y="38591"/>
                  </a:lnTo>
                  <a:lnTo>
                    <a:pt x="95066" y="37461"/>
                  </a:lnTo>
                  <a:lnTo>
                    <a:pt x="90185" y="38383"/>
                  </a:lnTo>
                  <a:lnTo>
                    <a:pt x="85255" y="40675"/>
                  </a:lnTo>
                  <a:lnTo>
                    <a:pt x="81968" y="45554"/>
                  </a:lnTo>
                  <a:lnTo>
                    <a:pt x="75395" y="7542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4B89EC7-3C67-4663-8686-6B87154C7881}"/>
                </a:ext>
              </a:extLst>
            </p:cNvPr>
            <p:cNvSpPr/>
            <p:nvPr/>
          </p:nvSpPr>
          <p:spPr>
            <a:xfrm>
              <a:off x="859866" y="4070788"/>
              <a:ext cx="22291" cy="429934"/>
            </a:xfrm>
            <a:custGeom>
              <a:avLst/>
              <a:gdLst/>
              <a:ahLst/>
              <a:cxnLst/>
              <a:rect l="0" t="0" r="0" b="0"/>
              <a:pathLst>
                <a:path w="22291" h="429934">
                  <a:moveTo>
                    <a:pt x="7543" y="0"/>
                  </a:moveTo>
                  <a:lnTo>
                    <a:pt x="12727" y="61830"/>
                  </a:lnTo>
                  <a:lnTo>
                    <a:pt x="20062" y="121055"/>
                  </a:lnTo>
                  <a:lnTo>
                    <a:pt x="22290" y="175218"/>
                  </a:lnTo>
                  <a:lnTo>
                    <a:pt x="16614" y="232148"/>
                  </a:lnTo>
                  <a:lnTo>
                    <a:pt x="15287" y="289071"/>
                  </a:lnTo>
                  <a:lnTo>
                    <a:pt x="9920" y="346582"/>
                  </a:lnTo>
                  <a:lnTo>
                    <a:pt x="2568" y="403302"/>
                  </a:lnTo>
                  <a:lnTo>
                    <a:pt x="0" y="42993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6BF5178-70BE-4405-8B06-8FFA832C0FD8}"/>
                </a:ext>
              </a:extLst>
            </p:cNvPr>
            <p:cNvSpPr/>
            <p:nvPr/>
          </p:nvSpPr>
          <p:spPr>
            <a:xfrm>
              <a:off x="1123860" y="4010447"/>
              <a:ext cx="26506" cy="490275"/>
            </a:xfrm>
            <a:custGeom>
              <a:avLst/>
              <a:gdLst/>
              <a:ahLst/>
              <a:cxnLst/>
              <a:rect l="0" t="0" r="0" b="0"/>
              <a:pathLst>
                <a:path w="26506" h="490275">
                  <a:moveTo>
                    <a:pt x="0" y="0"/>
                  </a:moveTo>
                  <a:lnTo>
                    <a:pt x="10499" y="54006"/>
                  </a:lnTo>
                  <a:lnTo>
                    <a:pt x="17731" y="106421"/>
                  </a:lnTo>
                  <a:lnTo>
                    <a:pt x="21661" y="160949"/>
                  </a:lnTo>
                  <a:lnTo>
                    <a:pt x="26505" y="219767"/>
                  </a:lnTo>
                  <a:lnTo>
                    <a:pt x="23718" y="279546"/>
                  </a:lnTo>
                  <a:lnTo>
                    <a:pt x="22772" y="335975"/>
                  </a:lnTo>
                  <a:lnTo>
                    <a:pt x="18643" y="391073"/>
                  </a:lnTo>
                  <a:lnTo>
                    <a:pt x="16626" y="444606"/>
                  </a:lnTo>
                  <a:lnTo>
                    <a:pt x="22628" y="49027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6D61A09-BC05-4246-9B3F-F83E986C055F}"/>
                </a:ext>
              </a:extLst>
            </p:cNvPr>
            <p:cNvSpPr/>
            <p:nvPr/>
          </p:nvSpPr>
          <p:spPr>
            <a:xfrm>
              <a:off x="927751" y="4206557"/>
              <a:ext cx="970352" cy="352450"/>
            </a:xfrm>
            <a:custGeom>
              <a:avLst/>
              <a:gdLst/>
              <a:ahLst/>
              <a:cxnLst/>
              <a:rect l="0" t="0" r="0" b="0"/>
              <a:pathLst>
                <a:path w="970352" h="352450">
                  <a:moveTo>
                    <a:pt x="0" y="30170"/>
                  </a:moveTo>
                  <a:lnTo>
                    <a:pt x="12012" y="26166"/>
                  </a:lnTo>
                  <a:lnTo>
                    <a:pt x="24614" y="26435"/>
                  </a:lnTo>
                  <a:lnTo>
                    <a:pt x="83551" y="36446"/>
                  </a:lnTo>
                  <a:lnTo>
                    <a:pt x="137373" y="48669"/>
                  </a:lnTo>
                  <a:lnTo>
                    <a:pt x="196426" y="60022"/>
                  </a:lnTo>
                  <a:lnTo>
                    <a:pt x="256513" y="70335"/>
                  </a:lnTo>
                  <a:lnTo>
                    <a:pt x="310783" y="80443"/>
                  </a:lnTo>
                  <a:lnTo>
                    <a:pt x="361855" y="88275"/>
                  </a:lnTo>
                  <a:lnTo>
                    <a:pt x="395235" y="87614"/>
                  </a:lnTo>
                  <a:lnTo>
                    <a:pt x="404286" y="86066"/>
                  </a:lnTo>
                  <a:lnTo>
                    <a:pt x="408645" y="83358"/>
                  </a:lnTo>
                  <a:lnTo>
                    <a:pt x="409874" y="79876"/>
                  </a:lnTo>
                  <a:lnTo>
                    <a:pt x="409018" y="75879"/>
                  </a:lnTo>
                  <a:lnTo>
                    <a:pt x="405932" y="74890"/>
                  </a:lnTo>
                  <a:lnTo>
                    <a:pt x="395800" y="78261"/>
                  </a:lnTo>
                  <a:lnTo>
                    <a:pt x="371956" y="93587"/>
                  </a:lnTo>
                  <a:lnTo>
                    <a:pt x="347664" y="122059"/>
                  </a:lnTo>
                  <a:lnTo>
                    <a:pt x="332551" y="149026"/>
                  </a:lnTo>
                  <a:lnTo>
                    <a:pt x="326770" y="176944"/>
                  </a:lnTo>
                  <a:lnTo>
                    <a:pt x="331676" y="225940"/>
                  </a:lnTo>
                  <a:lnTo>
                    <a:pt x="344203" y="254116"/>
                  </a:lnTo>
                  <a:lnTo>
                    <a:pt x="370536" y="283926"/>
                  </a:lnTo>
                  <a:lnTo>
                    <a:pt x="396969" y="300909"/>
                  </a:lnTo>
                  <a:lnTo>
                    <a:pt x="417796" y="308895"/>
                  </a:lnTo>
                  <a:lnTo>
                    <a:pt x="435434" y="309651"/>
                  </a:lnTo>
                  <a:lnTo>
                    <a:pt x="453888" y="302724"/>
                  </a:lnTo>
                  <a:lnTo>
                    <a:pt x="485043" y="281794"/>
                  </a:lnTo>
                  <a:lnTo>
                    <a:pt x="507337" y="254659"/>
                  </a:lnTo>
                  <a:lnTo>
                    <a:pt x="537072" y="194285"/>
                  </a:lnTo>
                  <a:lnTo>
                    <a:pt x="560321" y="136102"/>
                  </a:lnTo>
                  <a:lnTo>
                    <a:pt x="568111" y="105231"/>
                  </a:lnTo>
                  <a:lnTo>
                    <a:pt x="571498" y="100325"/>
                  </a:lnTo>
                  <a:lnTo>
                    <a:pt x="575433" y="99568"/>
                  </a:lnTo>
                  <a:lnTo>
                    <a:pt x="579731" y="101578"/>
                  </a:lnTo>
                  <a:lnTo>
                    <a:pt x="586743" y="114985"/>
                  </a:lnTo>
                  <a:lnTo>
                    <a:pt x="609245" y="171409"/>
                  </a:lnTo>
                  <a:lnTo>
                    <a:pt x="631842" y="233742"/>
                  </a:lnTo>
                  <a:lnTo>
                    <a:pt x="659854" y="282579"/>
                  </a:lnTo>
                  <a:lnTo>
                    <a:pt x="672917" y="292648"/>
                  </a:lnTo>
                  <a:lnTo>
                    <a:pt x="679082" y="293153"/>
                  </a:lnTo>
                  <a:lnTo>
                    <a:pt x="684868" y="290976"/>
                  </a:lnTo>
                  <a:lnTo>
                    <a:pt x="690402" y="287011"/>
                  </a:lnTo>
                  <a:lnTo>
                    <a:pt x="706198" y="261409"/>
                  </a:lnTo>
                  <a:lnTo>
                    <a:pt x="728814" y="202266"/>
                  </a:lnTo>
                  <a:lnTo>
                    <a:pt x="744184" y="144734"/>
                  </a:lnTo>
                  <a:lnTo>
                    <a:pt x="749228" y="128858"/>
                  </a:lnTo>
                  <a:lnTo>
                    <a:pt x="752584" y="125295"/>
                  </a:lnTo>
                  <a:lnTo>
                    <a:pt x="756498" y="124595"/>
                  </a:lnTo>
                  <a:lnTo>
                    <a:pt x="760783" y="125805"/>
                  </a:lnTo>
                  <a:lnTo>
                    <a:pt x="770014" y="138324"/>
                  </a:lnTo>
                  <a:lnTo>
                    <a:pt x="804592" y="199822"/>
                  </a:lnTo>
                  <a:lnTo>
                    <a:pt x="838731" y="259070"/>
                  </a:lnTo>
                  <a:lnTo>
                    <a:pt x="882442" y="322510"/>
                  </a:lnTo>
                  <a:lnTo>
                    <a:pt x="901009" y="340649"/>
                  </a:lnTo>
                  <a:lnTo>
                    <a:pt x="917821" y="351421"/>
                  </a:lnTo>
                  <a:lnTo>
                    <a:pt x="926159" y="352449"/>
                  </a:lnTo>
                  <a:lnTo>
                    <a:pt x="942128" y="346887"/>
                  </a:lnTo>
                  <a:lnTo>
                    <a:pt x="953137" y="336034"/>
                  </a:lnTo>
                  <a:lnTo>
                    <a:pt x="964046" y="313554"/>
                  </a:lnTo>
                  <a:lnTo>
                    <a:pt x="970351" y="283427"/>
                  </a:lnTo>
                  <a:lnTo>
                    <a:pt x="967473" y="227691"/>
                  </a:lnTo>
                  <a:lnTo>
                    <a:pt x="961391" y="176740"/>
                  </a:lnTo>
                  <a:lnTo>
                    <a:pt x="944130" y="118443"/>
                  </a:lnTo>
                  <a:lnTo>
                    <a:pt x="911433" y="61579"/>
                  </a:lnTo>
                  <a:lnTo>
                    <a:pt x="891561" y="26795"/>
                  </a:lnTo>
                  <a:lnTo>
                    <a:pt x="867409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FFE66C3-5FF8-409E-9FC3-C5029912B452}"/>
                </a:ext>
              </a:extLst>
            </p:cNvPr>
            <p:cNvSpPr/>
            <p:nvPr/>
          </p:nvSpPr>
          <p:spPr>
            <a:xfrm>
              <a:off x="2332670" y="4277159"/>
              <a:ext cx="209217" cy="268820"/>
            </a:xfrm>
            <a:custGeom>
              <a:avLst/>
              <a:gdLst/>
              <a:ahLst/>
              <a:cxnLst/>
              <a:rect l="0" t="0" r="0" b="0"/>
              <a:pathLst>
                <a:path w="209217" h="268820">
                  <a:moveTo>
                    <a:pt x="209216" y="27453"/>
                  </a:moveTo>
                  <a:lnTo>
                    <a:pt x="184215" y="6456"/>
                  </a:lnTo>
                  <a:lnTo>
                    <a:pt x="151244" y="0"/>
                  </a:lnTo>
                  <a:lnTo>
                    <a:pt x="109628" y="6095"/>
                  </a:lnTo>
                  <a:lnTo>
                    <a:pt x="60147" y="27951"/>
                  </a:lnTo>
                  <a:lnTo>
                    <a:pt x="32548" y="47665"/>
                  </a:lnTo>
                  <a:lnTo>
                    <a:pt x="16166" y="66686"/>
                  </a:lnTo>
                  <a:lnTo>
                    <a:pt x="4700" y="92248"/>
                  </a:lnTo>
                  <a:lnTo>
                    <a:pt x="0" y="121054"/>
                  </a:lnTo>
                  <a:lnTo>
                    <a:pt x="8693" y="174377"/>
                  </a:lnTo>
                  <a:lnTo>
                    <a:pt x="25116" y="212884"/>
                  </a:lnTo>
                  <a:lnTo>
                    <a:pt x="60275" y="254141"/>
                  </a:lnTo>
                  <a:lnTo>
                    <a:pt x="80990" y="26881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C640358-1CB2-476C-BA63-A0E40538999A}"/>
                </a:ext>
              </a:extLst>
            </p:cNvPr>
            <p:cNvSpPr/>
            <p:nvPr/>
          </p:nvSpPr>
          <p:spPr>
            <a:xfrm>
              <a:off x="2634449" y="4267744"/>
              <a:ext cx="307200" cy="225436"/>
            </a:xfrm>
            <a:custGeom>
              <a:avLst/>
              <a:gdLst/>
              <a:ahLst/>
              <a:cxnLst/>
              <a:rect l="0" t="0" r="0" b="0"/>
              <a:pathLst>
                <a:path w="307200" h="225436">
                  <a:moveTo>
                    <a:pt x="201601" y="112294"/>
                  </a:moveTo>
                  <a:lnTo>
                    <a:pt x="182714" y="69353"/>
                  </a:lnTo>
                  <a:lnTo>
                    <a:pt x="158690" y="40017"/>
                  </a:lnTo>
                  <a:lnTo>
                    <a:pt x="139720" y="28489"/>
                  </a:lnTo>
                  <a:lnTo>
                    <a:pt x="118175" y="19766"/>
                  </a:lnTo>
                  <a:lnTo>
                    <a:pt x="103344" y="18930"/>
                  </a:lnTo>
                  <a:lnTo>
                    <a:pt x="61323" y="29227"/>
                  </a:lnTo>
                  <a:lnTo>
                    <a:pt x="35257" y="42612"/>
                  </a:lnTo>
                  <a:lnTo>
                    <a:pt x="16918" y="57194"/>
                  </a:lnTo>
                  <a:lnTo>
                    <a:pt x="4873" y="76134"/>
                  </a:lnTo>
                  <a:lnTo>
                    <a:pt x="0" y="101673"/>
                  </a:lnTo>
                  <a:lnTo>
                    <a:pt x="2561" y="126468"/>
                  </a:lnTo>
                  <a:lnTo>
                    <a:pt x="21515" y="164973"/>
                  </a:lnTo>
                  <a:lnTo>
                    <a:pt x="40876" y="191236"/>
                  </a:lnTo>
                  <a:lnTo>
                    <a:pt x="66863" y="211727"/>
                  </a:lnTo>
                  <a:lnTo>
                    <a:pt x="81376" y="218784"/>
                  </a:lnTo>
                  <a:lnTo>
                    <a:pt x="115695" y="219460"/>
                  </a:lnTo>
                  <a:lnTo>
                    <a:pt x="134367" y="214120"/>
                  </a:lnTo>
                  <a:lnTo>
                    <a:pt x="156538" y="199454"/>
                  </a:lnTo>
                  <a:lnTo>
                    <a:pt x="188062" y="164652"/>
                  </a:lnTo>
                  <a:lnTo>
                    <a:pt x="202991" y="141497"/>
                  </a:lnTo>
                  <a:lnTo>
                    <a:pt x="222234" y="84333"/>
                  </a:lnTo>
                  <a:lnTo>
                    <a:pt x="235444" y="42115"/>
                  </a:lnTo>
                  <a:lnTo>
                    <a:pt x="242554" y="1681"/>
                  </a:lnTo>
                  <a:lnTo>
                    <a:pt x="244827" y="0"/>
                  </a:lnTo>
                  <a:lnTo>
                    <a:pt x="247180" y="3070"/>
                  </a:lnTo>
                  <a:lnTo>
                    <a:pt x="251192" y="18494"/>
                  </a:lnTo>
                  <a:lnTo>
                    <a:pt x="260140" y="81018"/>
                  </a:lnTo>
                  <a:lnTo>
                    <a:pt x="274835" y="144120"/>
                  </a:lnTo>
                  <a:lnTo>
                    <a:pt x="280599" y="179015"/>
                  </a:lnTo>
                  <a:lnTo>
                    <a:pt x="294992" y="208444"/>
                  </a:lnTo>
                  <a:lnTo>
                    <a:pt x="307199" y="22543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B2712DB-22F1-485E-9B07-5E3263080637}"/>
                </a:ext>
              </a:extLst>
            </p:cNvPr>
            <p:cNvSpPr/>
            <p:nvPr/>
          </p:nvSpPr>
          <p:spPr>
            <a:xfrm>
              <a:off x="3001990" y="4181687"/>
              <a:ext cx="286623" cy="311493"/>
            </a:xfrm>
            <a:custGeom>
              <a:avLst/>
              <a:gdLst/>
              <a:ahLst/>
              <a:cxnLst/>
              <a:rect l="0" t="0" r="0" b="0"/>
              <a:pathLst>
                <a:path w="286623" h="311493">
                  <a:moveTo>
                    <a:pt x="0" y="55040"/>
                  </a:moveTo>
                  <a:lnTo>
                    <a:pt x="28328" y="112825"/>
                  </a:lnTo>
                  <a:lnTo>
                    <a:pt x="47662" y="174525"/>
                  </a:lnTo>
                  <a:lnTo>
                    <a:pt x="64525" y="229290"/>
                  </a:lnTo>
                  <a:lnTo>
                    <a:pt x="66391" y="247580"/>
                  </a:lnTo>
                  <a:lnTo>
                    <a:pt x="65212" y="251285"/>
                  </a:lnTo>
                  <a:lnTo>
                    <a:pt x="62750" y="251240"/>
                  </a:lnTo>
                  <a:lnTo>
                    <a:pt x="59433" y="248696"/>
                  </a:lnTo>
                  <a:lnTo>
                    <a:pt x="54764" y="217086"/>
                  </a:lnTo>
                  <a:lnTo>
                    <a:pt x="59466" y="157617"/>
                  </a:lnTo>
                  <a:lnTo>
                    <a:pt x="70763" y="101742"/>
                  </a:lnTo>
                  <a:lnTo>
                    <a:pt x="86549" y="66066"/>
                  </a:lnTo>
                  <a:lnTo>
                    <a:pt x="116586" y="25241"/>
                  </a:lnTo>
                  <a:lnTo>
                    <a:pt x="137627" y="8963"/>
                  </a:lnTo>
                  <a:lnTo>
                    <a:pt x="155311" y="1597"/>
                  </a:lnTo>
                  <a:lnTo>
                    <a:pt x="174345" y="0"/>
                  </a:lnTo>
                  <a:lnTo>
                    <a:pt x="184114" y="747"/>
                  </a:lnTo>
                  <a:lnTo>
                    <a:pt x="193141" y="5435"/>
                  </a:lnTo>
                  <a:lnTo>
                    <a:pt x="209876" y="21820"/>
                  </a:lnTo>
                  <a:lnTo>
                    <a:pt x="229062" y="54438"/>
                  </a:lnTo>
                  <a:lnTo>
                    <a:pt x="248777" y="113774"/>
                  </a:lnTo>
                  <a:lnTo>
                    <a:pt x="261747" y="168702"/>
                  </a:lnTo>
                  <a:lnTo>
                    <a:pt x="272001" y="227068"/>
                  </a:lnTo>
                  <a:lnTo>
                    <a:pt x="284428" y="287412"/>
                  </a:lnTo>
                  <a:lnTo>
                    <a:pt x="286622" y="31149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75E2F20-494C-4501-9AE5-BA352D008D0D}"/>
                </a:ext>
              </a:extLst>
            </p:cNvPr>
            <p:cNvSpPr/>
            <p:nvPr/>
          </p:nvSpPr>
          <p:spPr>
            <a:xfrm>
              <a:off x="3861882" y="4131130"/>
              <a:ext cx="37688" cy="437477"/>
            </a:xfrm>
            <a:custGeom>
              <a:avLst/>
              <a:gdLst/>
              <a:ahLst/>
              <a:cxnLst/>
              <a:rect l="0" t="0" r="0" b="0"/>
              <a:pathLst>
                <a:path w="37688" h="437477">
                  <a:moveTo>
                    <a:pt x="7517" y="0"/>
                  </a:moveTo>
                  <a:lnTo>
                    <a:pt x="1022" y="54982"/>
                  </a:lnTo>
                  <a:lnTo>
                    <a:pt x="111" y="113759"/>
                  </a:lnTo>
                  <a:lnTo>
                    <a:pt x="0" y="167551"/>
                  </a:lnTo>
                  <a:lnTo>
                    <a:pt x="6001" y="220577"/>
                  </a:lnTo>
                  <a:lnTo>
                    <a:pt x="15257" y="273638"/>
                  </a:lnTo>
                  <a:lnTo>
                    <a:pt x="25155" y="328289"/>
                  </a:lnTo>
                  <a:lnTo>
                    <a:pt x="29488" y="383873"/>
                  </a:lnTo>
                  <a:lnTo>
                    <a:pt x="37687" y="43747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1BFE75F-8D75-4881-8645-E65E91B082CE}"/>
                </a:ext>
              </a:extLst>
            </p:cNvPr>
            <p:cNvSpPr/>
            <p:nvPr/>
          </p:nvSpPr>
          <p:spPr>
            <a:xfrm>
              <a:off x="3680832" y="4135225"/>
              <a:ext cx="573245" cy="350412"/>
            </a:xfrm>
            <a:custGeom>
              <a:avLst/>
              <a:gdLst/>
              <a:ahLst/>
              <a:cxnLst/>
              <a:rect l="0" t="0" r="0" b="0"/>
              <a:pathLst>
                <a:path w="573245" h="350412">
                  <a:moveTo>
                    <a:pt x="0" y="139216"/>
                  </a:moveTo>
                  <a:lnTo>
                    <a:pt x="62014" y="132722"/>
                  </a:lnTo>
                  <a:lnTo>
                    <a:pt x="121882" y="125859"/>
                  </a:lnTo>
                  <a:lnTo>
                    <a:pt x="181261" y="116433"/>
                  </a:lnTo>
                  <a:lnTo>
                    <a:pt x="237408" y="102496"/>
                  </a:lnTo>
                  <a:lnTo>
                    <a:pt x="295547" y="78674"/>
                  </a:lnTo>
                  <a:lnTo>
                    <a:pt x="327818" y="61495"/>
                  </a:lnTo>
                  <a:lnTo>
                    <a:pt x="390344" y="8892"/>
                  </a:lnTo>
                  <a:lnTo>
                    <a:pt x="395997" y="2048"/>
                  </a:lnTo>
                  <a:lnTo>
                    <a:pt x="400605" y="0"/>
                  </a:lnTo>
                  <a:lnTo>
                    <a:pt x="404514" y="1150"/>
                  </a:lnTo>
                  <a:lnTo>
                    <a:pt x="407958" y="4430"/>
                  </a:lnTo>
                  <a:lnTo>
                    <a:pt x="413486" y="49332"/>
                  </a:lnTo>
                  <a:lnTo>
                    <a:pt x="414668" y="107441"/>
                  </a:lnTo>
                  <a:lnTo>
                    <a:pt x="420794" y="163536"/>
                  </a:lnTo>
                  <a:lnTo>
                    <a:pt x="427363" y="224084"/>
                  </a:lnTo>
                  <a:lnTo>
                    <a:pt x="434052" y="282935"/>
                  </a:lnTo>
                  <a:lnTo>
                    <a:pt x="432323" y="305057"/>
                  </a:lnTo>
                  <a:lnTo>
                    <a:pt x="429850" y="309280"/>
                  </a:lnTo>
                  <a:lnTo>
                    <a:pt x="426525" y="308743"/>
                  </a:lnTo>
                  <a:lnTo>
                    <a:pt x="422632" y="305033"/>
                  </a:lnTo>
                  <a:lnTo>
                    <a:pt x="418307" y="287501"/>
                  </a:lnTo>
                  <a:lnTo>
                    <a:pt x="419535" y="231270"/>
                  </a:lnTo>
                  <a:lnTo>
                    <a:pt x="428686" y="187756"/>
                  </a:lnTo>
                  <a:lnTo>
                    <a:pt x="455407" y="140342"/>
                  </a:lnTo>
                  <a:lnTo>
                    <a:pt x="488269" y="108035"/>
                  </a:lnTo>
                  <a:lnTo>
                    <a:pt x="496480" y="104181"/>
                  </a:lnTo>
                  <a:lnTo>
                    <a:pt x="512308" y="102134"/>
                  </a:lnTo>
                  <a:lnTo>
                    <a:pt x="525489" y="106253"/>
                  </a:lnTo>
                  <a:lnTo>
                    <a:pt x="531350" y="109698"/>
                  </a:lnTo>
                  <a:lnTo>
                    <a:pt x="547608" y="134567"/>
                  </a:lnTo>
                  <a:lnTo>
                    <a:pt x="559004" y="194227"/>
                  </a:lnTo>
                  <a:lnTo>
                    <a:pt x="565113" y="252551"/>
                  </a:lnTo>
                  <a:lnTo>
                    <a:pt x="566462" y="312195"/>
                  </a:lnTo>
                  <a:lnTo>
                    <a:pt x="573244" y="35041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8AEF0FB-B11F-454D-B562-91F3023E2C51}"/>
                </a:ext>
              </a:extLst>
            </p:cNvPr>
            <p:cNvSpPr/>
            <p:nvPr/>
          </p:nvSpPr>
          <p:spPr>
            <a:xfrm>
              <a:off x="4391897" y="4236271"/>
              <a:ext cx="163887" cy="259256"/>
            </a:xfrm>
            <a:custGeom>
              <a:avLst/>
              <a:gdLst/>
              <a:ahLst/>
              <a:cxnLst/>
              <a:rect l="0" t="0" r="0" b="0"/>
              <a:pathLst>
                <a:path w="163887" h="259256">
                  <a:moveTo>
                    <a:pt x="20575" y="143767"/>
                  </a:moveTo>
                  <a:lnTo>
                    <a:pt x="70937" y="82907"/>
                  </a:lnTo>
                  <a:lnTo>
                    <a:pt x="85968" y="56641"/>
                  </a:lnTo>
                  <a:lnTo>
                    <a:pt x="89307" y="35205"/>
                  </a:lnTo>
                  <a:lnTo>
                    <a:pt x="89025" y="23622"/>
                  </a:lnTo>
                  <a:lnTo>
                    <a:pt x="86322" y="15062"/>
                  </a:lnTo>
                  <a:lnTo>
                    <a:pt x="76615" y="3316"/>
                  </a:lnTo>
                  <a:lnTo>
                    <a:pt x="70506" y="687"/>
                  </a:lnTo>
                  <a:lnTo>
                    <a:pt x="57014" y="0"/>
                  </a:lnTo>
                  <a:lnTo>
                    <a:pt x="42637" y="6958"/>
                  </a:lnTo>
                  <a:lnTo>
                    <a:pt x="16925" y="27907"/>
                  </a:lnTo>
                  <a:lnTo>
                    <a:pt x="8337" y="44783"/>
                  </a:lnTo>
                  <a:lnTo>
                    <a:pt x="0" y="85757"/>
                  </a:lnTo>
                  <a:lnTo>
                    <a:pt x="4374" y="140844"/>
                  </a:lnTo>
                  <a:lnTo>
                    <a:pt x="11770" y="170838"/>
                  </a:lnTo>
                  <a:lnTo>
                    <a:pt x="38505" y="218084"/>
                  </a:lnTo>
                  <a:lnTo>
                    <a:pt x="63360" y="246373"/>
                  </a:lnTo>
                  <a:lnTo>
                    <a:pt x="90427" y="257790"/>
                  </a:lnTo>
                  <a:lnTo>
                    <a:pt x="108610" y="259255"/>
                  </a:lnTo>
                  <a:lnTo>
                    <a:pt x="163886" y="24936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F923ACC-8AC2-45E3-9A1B-F05304B62186}"/>
                </a:ext>
              </a:extLst>
            </p:cNvPr>
            <p:cNvSpPr/>
            <p:nvPr/>
          </p:nvSpPr>
          <p:spPr>
            <a:xfrm>
              <a:off x="4585954" y="4312154"/>
              <a:ext cx="188568" cy="197336"/>
            </a:xfrm>
            <a:custGeom>
              <a:avLst/>
              <a:gdLst/>
              <a:ahLst/>
              <a:cxnLst/>
              <a:rect l="0" t="0" r="0" b="0"/>
              <a:pathLst>
                <a:path w="188568" h="197336">
                  <a:moveTo>
                    <a:pt x="0" y="0"/>
                  </a:moveTo>
                  <a:lnTo>
                    <a:pt x="24593" y="62233"/>
                  </a:lnTo>
                  <a:lnTo>
                    <a:pt x="57942" y="120353"/>
                  </a:lnTo>
                  <a:lnTo>
                    <a:pt x="101553" y="172625"/>
                  </a:lnTo>
                  <a:lnTo>
                    <a:pt x="134721" y="193209"/>
                  </a:lnTo>
                  <a:lnTo>
                    <a:pt x="142613" y="196691"/>
                  </a:lnTo>
                  <a:lnTo>
                    <a:pt x="150388" y="197335"/>
                  </a:lnTo>
                  <a:lnTo>
                    <a:pt x="188567" y="18856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48684A6-0722-4BEE-BA3D-CE0C37CF3392}"/>
                </a:ext>
              </a:extLst>
            </p:cNvPr>
            <p:cNvSpPr/>
            <p:nvPr/>
          </p:nvSpPr>
          <p:spPr>
            <a:xfrm>
              <a:off x="4684009" y="4304612"/>
              <a:ext cx="195062" cy="475190"/>
            </a:xfrm>
            <a:custGeom>
              <a:avLst/>
              <a:gdLst/>
              <a:ahLst/>
              <a:cxnLst/>
              <a:rect l="0" t="0" r="0" b="0"/>
              <a:pathLst>
                <a:path w="195062" h="475190">
                  <a:moveTo>
                    <a:pt x="188567" y="0"/>
                  </a:moveTo>
                  <a:lnTo>
                    <a:pt x="195061" y="41993"/>
                  </a:lnTo>
                  <a:lnTo>
                    <a:pt x="185520" y="104728"/>
                  </a:lnTo>
                  <a:lnTo>
                    <a:pt x="169869" y="154531"/>
                  </a:lnTo>
                  <a:lnTo>
                    <a:pt x="150637" y="209687"/>
                  </a:lnTo>
                  <a:lnTo>
                    <a:pt x="130697" y="261181"/>
                  </a:lnTo>
                  <a:lnTo>
                    <a:pt x="105592" y="324296"/>
                  </a:lnTo>
                  <a:lnTo>
                    <a:pt x="81478" y="370608"/>
                  </a:lnTo>
                  <a:lnTo>
                    <a:pt x="36105" y="428713"/>
                  </a:lnTo>
                  <a:lnTo>
                    <a:pt x="4522" y="465193"/>
                  </a:lnTo>
                  <a:lnTo>
                    <a:pt x="0" y="47518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52E21E-4345-4E76-A64D-E3BC8771C2BE}"/>
                </a:ext>
              </a:extLst>
            </p:cNvPr>
            <p:cNvSpPr/>
            <p:nvPr/>
          </p:nvSpPr>
          <p:spPr>
            <a:xfrm>
              <a:off x="5312700" y="4176623"/>
              <a:ext cx="253804" cy="331642"/>
            </a:xfrm>
            <a:custGeom>
              <a:avLst/>
              <a:gdLst/>
              <a:ahLst/>
              <a:cxnLst/>
              <a:rect l="0" t="0" r="0" b="0"/>
              <a:pathLst>
                <a:path w="253804" h="331642">
                  <a:moveTo>
                    <a:pt x="253803" y="90275"/>
                  </a:moveTo>
                  <a:lnTo>
                    <a:pt x="246944" y="62681"/>
                  </a:lnTo>
                  <a:lnTo>
                    <a:pt x="230317" y="38482"/>
                  </a:lnTo>
                  <a:lnTo>
                    <a:pt x="225574" y="33118"/>
                  </a:lnTo>
                  <a:lnTo>
                    <a:pt x="174929" y="8830"/>
                  </a:lnTo>
                  <a:lnTo>
                    <a:pt x="134612" y="1555"/>
                  </a:lnTo>
                  <a:lnTo>
                    <a:pt x="78832" y="0"/>
                  </a:lnTo>
                  <a:lnTo>
                    <a:pt x="51944" y="3837"/>
                  </a:lnTo>
                  <a:lnTo>
                    <a:pt x="28054" y="14287"/>
                  </a:lnTo>
                  <a:lnTo>
                    <a:pt x="17144" y="25494"/>
                  </a:lnTo>
                  <a:lnTo>
                    <a:pt x="6289" y="48173"/>
                  </a:lnTo>
                  <a:lnTo>
                    <a:pt x="0" y="76124"/>
                  </a:lnTo>
                  <a:lnTo>
                    <a:pt x="1879" y="119606"/>
                  </a:lnTo>
                  <a:lnTo>
                    <a:pt x="20907" y="181008"/>
                  </a:lnTo>
                  <a:lnTo>
                    <a:pt x="46083" y="243672"/>
                  </a:lnTo>
                  <a:lnTo>
                    <a:pt x="81310" y="306191"/>
                  </a:lnTo>
                  <a:lnTo>
                    <a:pt x="95407" y="33164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E8239DA-2637-47E3-919A-03D90F99A508}"/>
                </a:ext>
              </a:extLst>
            </p:cNvPr>
            <p:cNvSpPr/>
            <p:nvPr/>
          </p:nvSpPr>
          <p:spPr>
            <a:xfrm>
              <a:off x="5385479" y="4161301"/>
              <a:ext cx="26203" cy="520446"/>
            </a:xfrm>
            <a:custGeom>
              <a:avLst/>
              <a:gdLst/>
              <a:ahLst/>
              <a:cxnLst/>
              <a:rect l="0" t="0" r="0" b="0"/>
              <a:pathLst>
                <a:path w="26203" h="520446">
                  <a:moveTo>
                    <a:pt x="0" y="0"/>
                  </a:moveTo>
                  <a:lnTo>
                    <a:pt x="0" y="59143"/>
                  </a:lnTo>
                  <a:lnTo>
                    <a:pt x="4004" y="118673"/>
                  </a:lnTo>
                  <a:lnTo>
                    <a:pt x="12865" y="174574"/>
                  </a:lnTo>
                  <a:lnTo>
                    <a:pt x="20451" y="234039"/>
                  </a:lnTo>
                  <a:lnTo>
                    <a:pt x="26202" y="294207"/>
                  </a:lnTo>
                  <a:lnTo>
                    <a:pt x="24991" y="343438"/>
                  </a:lnTo>
                  <a:lnTo>
                    <a:pt x="23094" y="400587"/>
                  </a:lnTo>
                  <a:lnTo>
                    <a:pt x="20485" y="452227"/>
                  </a:lnTo>
                  <a:lnTo>
                    <a:pt x="9589" y="510814"/>
                  </a:lnTo>
                  <a:lnTo>
                    <a:pt x="7543" y="52044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5B8FE59-FB19-4FE9-9996-0621D3630D38}"/>
                </a:ext>
              </a:extLst>
            </p:cNvPr>
            <p:cNvSpPr/>
            <p:nvPr/>
          </p:nvSpPr>
          <p:spPr>
            <a:xfrm>
              <a:off x="5272338" y="4191901"/>
              <a:ext cx="306128" cy="215216"/>
            </a:xfrm>
            <a:custGeom>
              <a:avLst/>
              <a:gdLst/>
              <a:ahLst/>
              <a:cxnLst/>
              <a:rect l="0" t="0" r="0" b="0"/>
              <a:pathLst>
                <a:path w="306128" h="215216">
                  <a:moveTo>
                    <a:pt x="7543" y="22198"/>
                  </a:moveTo>
                  <a:lnTo>
                    <a:pt x="64739" y="4468"/>
                  </a:lnTo>
                  <a:lnTo>
                    <a:pt x="127367" y="0"/>
                  </a:lnTo>
                  <a:lnTo>
                    <a:pt x="190198" y="6515"/>
                  </a:lnTo>
                  <a:lnTo>
                    <a:pt x="231166" y="23074"/>
                  </a:lnTo>
                  <a:lnTo>
                    <a:pt x="270349" y="52640"/>
                  </a:lnTo>
                  <a:lnTo>
                    <a:pt x="288040" y="70981"/>
                  </a:lnTo>
                  <a:lnTo>
                    <a:pt x="298706" y="87739"/>
                  </a:lnTo>
                  <a:lnTo>
                    <a:pt x="306127" y="124028"/>
                  </a:lnTo>
                  <a:lnTo>
                    <a:pt x="300317" y="162624"/>
                  </a:lnTo>
                  <a:lnTo>
                    <a:pt x="287980" y="188586"/>
                  </a:lnTo>
                  <a:lnTo>
                    <a:pt x="271861" y="201187"/>
                  </a:lnTo>
                  <a:lnTo>
                    <a:pt x="251567" y="210699"/>
                  </a:lnTo>
                  <a:lnTo>
                    <a:pt x="222133" y="215215"/>
                  </a:lnTo>
                  <a:lnTo>
                    <a:pt x="177468" y="207513"/>
                  </a:lnTo>
                  <a:lnTo>
                    <a:pt x="138077" y="191189"/>
                  </a:lnTo>
                  <a:lnTo>
                    <a:pt x="83107" y="156051"/>
                  </a:lnTo>
                  <a:lnTo>
                    <a:pt x="56285" y="139707"/>
                  </a:lnTo>
                  <a:lnTo>
                    <a:pt x="6861" y="88618"/>
                  </a:lnTo>
                  <a:lnTo>
                    <a:pt x="0" y="7499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C693A52-CC2D-4B5E-9E20-9E4886111795}"/>
                </a:ext>
              </a:extLst>
            </p:cNvPr>
            <p:cNvSpPr/>
            <p:nvPr/>
          </p:nvSpPr>
          <p:spPr>
            <a:xfrm>
              <a:off x="5756604" y="4168843"/>
              <a:ext cx="277547" cy="301709"/>
            </a:xfrm>
            <a:custGeom>
              <a:avLst/>
              <a:gdLst/>
              <a:ahLst/>
              <a:cxnLst/>
              <a:rect l="0" t="0" r="0" b="0"/>
              <a:pathLst>
                <a:path w="277547" h="301709">
                  <a:moveTo>
                    <a:pt x="43723" y="0"/>
                  </a:moveTo>
                  <a:lnTo>
                    <a:pt x="27333" y="18065"/>
                  </a:lnTo>
                  <a:lnTo>
                    <a:pt x="3641" y="75544"/>
                  </a:lnTo>
                  <a:lnTo>
                    <a:pt x="0" y="102094"/>
                  </a:lnTo>
                  <a:lnTo>
                    <a:pt x="2925" y="131192"/>
                  </a:lnTo>
                  <a:lnTo>
                    <a:pt x="13103" y="161045"/>
                  </a:lnTo>
                  <a:lnTo>
                    <a:pt x="54040" y="222797"/>
                  </a:lnTo>
                  <a:lnTo>
                    <a:pt x="89343" y="253148"/>
                  </a:lnTo>
                  <a:lnTo>
                    <a:pt x="108696" y="259174"/>
                  </a:lnTo>
                  <a:lnTo>
                    <a:pt x="138680" y="260331"/>
                  </a:lnTo>
                  <a:lnTo>
                    <a:pt x="147255" y="259038"/>
                  </a:lnTo>
                  <a:lnTo>
                    <a:pt x="163488" y="246427"/>
                  </a:lnTo>
                  <a:lnTo>
                    <a:pt x="177407" y="227692"/>
                  </a:lnTo>
                  <a:lnTo>
                    <a:pt x="198981" y="168357"/>
                  </a:lnTo>
                  <a:lnTo>
                    <a:pt x="209451" y="108104"/>
                  </a:lnTo>
                  <a:lnTo>
                    <a:pt x="216018" y="53823"/>
                  </a:lnTo>
                  <a:lnTo>
                    <a:pt x="220857" y="25167"/>
                  </a:lnTo>
                  <a:lnTo>
                    <a:pt x="222154" y="24320"/>
                  </a:lnTo>
                  <a:lnTo>
                    <a:pt x="229703" y="84092"/>
                  </a:lnTo>
                  <a:lnTo>
                    <a:pt x="231949" y="137769"/>
                  </a:lnTo>
                  <a:lnTo>
                    <a:pt x="238754" y="198580"/>
                  </a:lnTo>
                  <a:lnTo>
                    <a:pt x="252635" y="256154"/>
                  </a:lnTo>
                  <a:lnTo>
                    <a:pt x="260853" y="278154"/>
                  </a:lnTo>
                  <a:lnTo>
                    <a:pt x="277546" y="30170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7DE6064-7653-4156-A3F7-04D5C8FFA193}"/>
                </a:ext>
              </a:extLst>
            </p:cNvPr>
            <p:cNvSpPr/>
            <p:nvPr/>
          </p:nvSpPr>
          <p:spPr>
            <a:xfrm>
              <a:off x="6215175" y="4025532"/>
              <a:ext cx="7543" cy="369593"/>
            </a:xfrm>
            <a:custGeom>
              <a:avLst/>
              <a:gdLst/>
              <a:ahLst/>
              <a:cxnLst/>
              <a:rect l="0" t="0" r="0" b="0"/>
              <a:pathLst>
                <a:path w="7543" h="369593">
                  <a:moveTo>
                    <a:pt x="7542" y="0"/>
                  </a:moveTo>
                  <a:lnTo>
                    <a:pt x="2358" y="21418"/>
                  </a:lnTo>
                  <a:lnTo>
                    <a:pt x="4314" y="83173"/>
                  </a:lnTo>
                  <a:lnTo>
                    <a:pt x="7258" y="145622"/>
                  </a:lnTo>
                  <a:lnTo>
                    <a:pt x="7504" y="202053"/>
                  </a:lnTo>
                  <a:lnTo>
                    <a:pt x="7537" y="258911"/>
                  </a:lnTo>
                  <a:lnTo>
                    <a:pt x="7541" y="319435"/>
                  </a:lnTo>
                  <a:lnTo>
                    <a:pt x="0" y="36959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E2256F0-606C-4A1F-82EE-017913EC3016}"/>
                </a:ext>
              </a:extLst>
            </p:cNvPr>
            <p:cNvSpPr/>
            <p:nvPr/>
          </p:nvSpPr>
          <p:spPr>
            <a:xfrm>
              <a:off x="6433912" y="3987819"/>
              <a:ext cx="37715" cy="369592"/>
            </a:xfrm>
            <a:custGeom>
              <a:avLst/>
              <a:gdLst/>
              <a:ahLst/>
              <a:cxnLst/>
              <a:rect l="0" t="0" r="0" b="0"/>
              <a:pathLst>
                <a:path w="37715" h="369592">
                  <a:moveTo>
                    <a:pt x="0" y="0"/>
                  </a:moveTo>
                  <a:lnTo>
                    <a:pt x="2235" y="51464"/>
                  </a:lnTo>
                  <a:lnTo>
                    <a:pt x="6494" y="104868"/>
                  </a:lnTo>
                  <a:lnTo>
                    <a:pt x="13945" y="168168"/>
                  </a:lnTo>
                  <a:lnTo>
                    <a:pt x="17171" y="224670"/>
                  </a:lnTo>
                  <a:lnTo>
                    <a:pt x="24384" y="284245"/>
                  </a:lnTo>
                  <a:lnTo>
                    <a:pt x="31898" y="347344"/>
                  </a:lnTo>
                  <a:lnTo>
                    <a:pt x="37714" y="36959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AC434AD-EC14-4BFF-957E-9326D5828A42}"/>
                </a:ext>
              </a:extLst>
            </p:cNvPr>
            <p:cNvSpPr/>
            <p:nvPr/>
          </p:nvSpPr>
          <p:spPr>
            <a:xfrm>
              <a:off x="6788418" y="4093416"/>
              <a:ext cx="362050" cy="340172"/>
            </a:xfrm>
            <a:custGeom>
              <a:avLst/>
              <a:gdLst/>
              <a:ahLst/>
              <a:cxnLst/>
              <a:rect l="0" t="0" r="0" b="0"/>
              <a:pathLst>
                <a:path w="362050" h="340172">
                  <a:moveTo>
                    <a:pt x="0" y="0"/>
                  </a:moveTo>
                  <a:lnTo>
                    <a:pt x="16389" y="24087"/>
                  </a:lnTo>
                  <a:lnTo>
                    <a:pt x="40056" y="80804"/>
                  </a:lnTo>
                  <a:lnTo>
                    <a:pt x="57593" y="141666"/>
                  </a:lnTo>
                  <a:lnTo>
                    <a:pt x="70367" y="197580"/>
                  </a:lnTo>
                  <a:lnTo>
                    <a:pt x="82966" y="253241"/>
                  </a:lnTo>
                  <a:lnTo>
                    <a:pt x="88835" y="277653"/>
                  </a:lnTo>
                  <a:lnTo>
                    <a:pt x="97030" y="294090"/>
                  </a:lnTo>
                  <a:lnTo>
                    <a:pt x="101563" y="296629"/>
                  </a:lnTo>
                  <a:lnTo>
                    <a:pt x="106259" y="295808"/>
                  </a:lnTo>
                  <a:lnTo>
                    <a:pt x="111067" y="292747"/>
                  </a:lnTo>
                  <a:lnTo>
                    <a:pt x="118644" y="282640"/>
                  </a:lnTo>
                  <a:lnTo>
                    <a:pt x="130338" y="255665"/>
                  </a:lnTo>
                  <a:lnTo>
                    <a:pt x="139296" y="196624"/>
                  </a:lnTo>
                  <a:lnTo>
                    <a:pt x="153458" y="140015"/>
                  </a:lnTo>
                  <a:lnTo>
                    <a:pt x="171811" y="84056"/>
                  </a:lnTo>
                  <a:lnTo>
                    <a:pt x="180003" y="72000"/>
                  </a:lnTo>
                  <a:lnTo>
                    <a:pt x="185372" y="68951"/>
                  </a:lnTo>
                  <a:lnTo>
                    <a:pt x="198042" y="67800"/>
                  </a:lnTo>
                  <a:lnTo>
                    <a:pt x="204103" y="72019"/>
                  </a:lnTo>
                  <a:lnTo>
                    <a:pt x="215306" y="87880"/>
                  </a:lnTo>
                  <a:lnTo>
                    <a:pt x="229323" y="142032"/>
                  </a:lnTo>
                  <a:lnTo>
                    <a:pt x="243927" y="205448"/>
                  </a:lnTo>
                  <a:lnTo>
                    <a:pt x="254966" y="266445"/>
                  </a:lnTo>
                  <a:lnTo>
                    <a:pt x="269230" y="324038"/>
                  </a:lnTo>
                  <a:lnTo>
                    <a:pt x="274143" y="339289"/>
                  </a:lnTo>
                  <a:lnTo>
                    <a:pt x="277465" y="340171"/>
                  </a:lnTo>
                  <a:lnTo>
                    <a:pt x="281355" y="336569"/>
                  </a:lnTo>
                  <a:lnTo>
                    <a:pt x="295639" y="308687"/>
                  </a:lnTo>
                  <a:lnTo>
                    <a:pt x="315679" y="253447"/>
                  </a:lnTo>
                  <a:lnTo>
                    <a:pt x="334074" y="193553"/>
                  </a:lnTo>
                  <a:lnTo>
                    <a:pt x="349450" y="137255"/>
                  </a:lnTo>
                  <a:lnTo>
                    <a:pt x="359811" y="80340"/>
                  </a:lnTo>
                  <a:lnTo>
                    <a:pt x="362049" y="5279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6B721E9-856A-4998-A1FB-C6DF86784FC5}"/>
                </a:ext>
              </a:extLst>
            </p:cNvPr>
            <p:cNvSpPr/>
            <p:nvPr/>
          </p:nvSpPr>
          <p:spPr>
            <a:xfrm>
              <a:off x="7271151" y="4259356"/>
              <a:ext cx="22629" cy="128226"/>
            </a:xfrm>
            <a:custGeom>
              <a:avLst/>
              <a:gdLst/>
              <a:ahLst/>
              <a:cxnLst/>
              <a:rect l="0" t="0" r="0" b="0"/>
              <a:pathLst>
                <a:path w="22629" h="128226">
                  <a:moveTo>
                    <a:pt x="0" y="0"/>
                  </a:moveTo>
                  <a:lnTo>
                    <a:pt x="7681" y="57483"/>
                  </a:lnTo>
                  <a:lnTo>
                    <a:pt x="20549" y="120323"/>
                  </a:lnTo>
                  <a:lnTo>
                    <a:pt x="22628" y="12822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3DBD3A8-FA37-4AF7-9C66-5B1BAE0D97DC}"/>
                </a:ext>
              </a:extLst>
            </p:cNvPr>
            <p:cNvSpPr/>
            <p:nvPr/>
          </p:nvSpPr>
          <p:spPr>
            <a:xfrm>
              <a:off x="7301321" y="4040618"/>
              <a:ext cx="7544" cy="15086"/>
            </a:xfrm>
            <a:custGeom>
              <a:avLst/>
              <a:gdLst/>
              <a:ahLst/>
              <a:cxnLst/>
              <a:rect l="0" t="0" r="0" b="0"/>
              <a:pathLst>
                <a:path w="7544" h="15086">
                  <a:moveTo>
                    <a:pt x="0" y="15085"/>
                  </a:moveTo>
                  <a:lnTo>
                    <a:pt x="7543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874AF9D-9FEA-4C64-B645-2BEF2D6DC947}"/>
                </a:ext>
              </a:extLst>
            </p:cNvPr>
            <p:cNvSpPr/>
            <p:nvPr/>
          </p:nvSpPr>
          <p:spPr>
            <a:xfrm>
              <a:off x="7444632" y="4063246"/>
              <a:ext cx="37715" cy="384678"/>
            </a:xfrm>
            <a:custGeom>
              <a:avLst/>
              <a:gdLst/>
              <a:ahLst/>
              <a:cxnLst/>
              <a:rect l="0" t="0" r="0" b="0"/>
              <a:pathLst>
                <a:path w="37715" h="384678">
                  <a:moveTo>
                    <a:pt x="0" y="0"/>
                  </a:moveTo>
                  <a:lnTo>
                    <a:pt x="7683" y="59143"/>
                  </a:lnTo>
                  <a:lnTo>
                    <a:pt x="13945" y="114669"/>
                  </a:lnTo>
                  <a:lnTo>
                    <a:pt x="15698" y="166893"/>
                  </a:lnTo>
                  <a:lnTo>
                    <a:pt x="21550" y="227099"/>
                  </a:lnTo>
                  <a:lnTo>
                    <a:pt x="28458" y="287061"/>
                  </a:lnTo>
                  <a:lnTo>
                    <a:pt x="35129" y="343514"/>
                  </a:lnTo>
                  <a:lnTo>
                    <a:pt x="37714" y="38467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2541FC5-ECC3-40F1-A4A0-71DF9DC0CCB8}"/>
                </a:ext>
              </a:extLst>
            </p:cNvPr>
            <p:cNvSpPr/>
            <p:nvPr/>
          </p:nvSpPr>
          <p:spPr>
            <a:xfrm>
              <a:off x="7323949" y="4034188"/>
              <a:ext cx="558160" cy="368480"/>
            </a:xfrm>
            <a:custGeom>
              <a:avLst/>
              <a:gdLst/>
              <a:ahLst/>
              <a:cxnLst/>
              <a:rect l="0" t="0" r="0" b="0"/>
              <a:pathLst>
                <a:path w="558160" h="368480">
                  <a:moveTo>
                    <a:pt x="0" y="104485"/>
                  </a:moveTo>
                  <a:lnTo>
                    <a:pt x="59145" y="105323"/>
                  </a:lnTo>
                  <a:lnTo>
                    <a:pt x="118673" y="110978"/>
                  </a:lnTo>
                  <a:lnTo>
                    <a:pt x="178857" y="111889"/>
                  </a:lnTo>
                  <a:lnTo>
                    <a:pt x="235369" y="105987"/>
                  </a:lnTo>
                  <a:lnTo>
                    <a:pt x="262217" y="97480"/>
                  </a:lnTo>
                  <a:lnTo>
                    <a:pt x="313768" y="54368"/>
                  </a:lnTo>
                  <a:lnTo>
                    <a:pt x="337118" y="8935"/>
                  </a:lnTo>
                  <a:lnTo>
                    <a:pt x="340400" y="557"/>
                  </a:lnTo>
                  <a:lnTo>
                    <a:pt x="342588" y="0"/>
                  </a:lnTo>
                  <a:lnTo>
                    <a:pt x="345019" y="12791"/>
                  </a:lnTo>
                  <a:lnTo>
                    <a:pt x="346580" y="65482"/>
                  </a:lnTo>
                  <a:lnTo>
                    <a:pt x="350917" y="121252"/>
                  </a:lnTo>
                  <a:lnTo>
                    <a:pt x="354034" y="180464"/>
                  </a:lnTo>
                  <a:lnTo>
                    <a:pt x="359628" y="236818"/>
                  </a:lnTo>
                  <a:lnTo>
                    <a:pt x="365734" y="283898"/>
                  </a:lnTo>
                  <a:lnTo>
                    <a:pt x="367020" y="286111"/>
                  </a:lnTo>
                  <a:lnTo>
                    <a:pt x="367877" y="284234"/>
                  </a:lnTo>
                  <a:lnTo>
                    <a:pt x="379990" y="227724"/>
                  </a:lnTo>
                  <a:lnTo>
                    <a:pt x="391297" y="197989"/>
                  </a:lnTo>
                  <a:lnTo>
                    <a:pt x="409267" y="169251"/>
                  </a:lnTo>
                  <a:lnTo>
                    <a:pt x="425497" y="156177"/>
                  </a:lnTo>
                  <a:lnTo>
                    <a:pt x="443885" y="148411"/>
                  </a:lnTo>
                  <a:lnTo>
                    <a:pt x="463233" y="144960"/>
                  </a:lnTo>
                  <a:lnTo>
                    <a:pt x="478535" y="147895"/>
                  </a:lnTo>
                  <a:lnTo>
                    <a:pt x="491762" y="156463"/>
                  </a:lnTo>
                  <a:lnTo>
                    <a:pt x="524180" y="190719"/>
                  </a:lnTo>
                  <a:lnTo>
                    <a:pt x="536171" y="223063"/>
                  </a:lnTo>
                  <a:lnTo>
                    <a:pt x="542549" y="277365"/>
                  </a:lnTo>
                  <a:lnTo>
                    <a:pt x="549388" y="332538"/>
                  </a:lnTo>
                  <a:lnTo>
                    <a:pt x="558159" y="36847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0BB7679-0538-4BEF-9863-9FD72FEFEE31}"/>
                </a:ext>
              </a:extLst>
            </p:cNvPr>
            <p:cNvSpPr/>
            <p:nvPr/>
          </p:nvSpPr>
          <p:spPr>
            <a:xfrm>
              <a:off x="8244157" y="4092780"/>
              <a:ext cx="199326" cy="270695"/>
            </a:xfrm>
            <a:custGeom>
              <a:avLst/>
              <a:gdLst/>
              <a:ahLst/>
              <a:cxnLst/>
              <a:rect l="0" t="0" r="0" b="0"/>
              <a:pathLst>
                <a:path w="199326" h="270695">
                  <a:moveTo>
                    <a:pt x="0" y="68521"/>
                  </a:moveTo>
                  <a:lnTo>
                    <a:pt x="15282" y="126306"/>
                  </a:lnTo>
                  <a:lnTo>
                    <a:pt x="21176" y="162532"/>
                  </a:lnTo>
                  <a:lnTo>
                    <a:pt x="22437" y="216431"/>
                  </a:lnTo>
                  <a:lnTo>
                    <a:pt x="21765" y="269954"/>
                  </a:lnTo>
                  <a:lnTo>
                    <a:pt x="20377" y="270694"/>
                  </a:lnTo>
                  <a:lnTo>
                    <a:pt x="18612" y="268673"/>
                  </a:lnTo>
                  <a:lnTo>
                    <a:pt x="16619" y="225791"/>
                  </a:lnTo>
                  <a:lnTo>
                    <a:pt x="21671" y="172118"/>
                  </a:lnTo>
                  <a:lnTo>
                    <a:pt x="26549" y="111308"/>
                  </a:lnTo>
                  <a:lnTo>
                    <a:pt x="43663" y="53732"/>
                  </a:lnTo>
                  <a:lnTo>
                    <a:pt x="65823" y="19765"/>
                  </a:lnTo>
                  <a:lnTo>
                    <a:pt x="88599" y="3604"/>
                  </a:lnTo>
                  <a:lnTo>
                    <a:pt x="106983" y="0"/>
                  </a:lnTo>
                  <a:lnTo>
                    <a:pt x="116578" y="212"/>
                  </a:lnTo>
                  <a:lnTo>
                    <a:pt x="136179" y="7153"/>
                  </a:lnTo>
                  <a:lnTo>
                    <a:pt x="146099" y="12523"/>
                  </a:lnTo>
                  <a:lnTo>
                    <a:pt x="161590" y="29665"/>
                  </a:lnTo>
                  <a:lnTo>
                    <a:pt x="190385" y="90641"/>
                  </a:lnTo>
                  <a:lnTo>
                    <a:pt x="199325" y="133262"/>
                  </a:lnTo>
                  <a:lnTo>
                    <a:pt x="196699" y="190476"/>
                  </a:lnTo>
                  <a:lnTo>
                    <a:pt x="196110" y="22691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5566F4F-2E55-48C7-B7D2-D07E78A5EB34}"/>
                </a:ext>
              </a:extLst>
            </p:cNvPr>
            <p:cNvSpPr/>
            <p:nvPr/>
          </p:nvSpPr>
          <p:spPr>
            <a:xfrm>
              <a:off x="8569375" y="4113710"/>
              <a:ext cx="148439" cy="282434"/>
            </a:xfrm>
            <a:custGeom>
              <a:avLst/>
              <a:gdLst/>
              <a:ahLst/>
              <a:cxnLst/>
              <a:rect l="0" t="0" r="0" b="0"/>
              <a:pathLst>
                <a:path w="148439" h="282434">
                  <a:moveTo>
                    <a:pt x="89630" y="24963"/>
                  </a:moveTo>
                  <a:lnTo>
                    <a:pt x="39269" y="86560"/>
                  </a:lnTo>
                  <a:lnTo>
                    <a:pt x="19216" y="119075"/>
                  </a:lnTo>
                  <a:lnTo>
                    <a:pt x="3585" y="176279"/>
                  </a:lnTo>
                  <a:lnTo>
                    <a:pt x="0" y="232245"/>
                  </a:lnTo>
                  <a:lnTo>
                    <a:pt x="7388" y="266939"/>
                  </a:lnTo>
                  <a:lnTo>
                    <a:pt x="13012" y="274278"/>
                  </a:lnTo>
                  <a:lnTo>
                    <a:pt x="28201" y="282433"/>
                  </a:lnTo>
                  <a:lnTo>
                    <a:pt x="46125" y="281588"/>
                  </a:lnTo>
                  <a:lnTo>
                    <a:pt x="80944" y="267387"/>
                  </a:lnTo>
                  <a:lnTo>
                    <a:pt x="100373" y="249322"/>
                  </a:lnTo>
                  <a:lnTo>
                    <a:pt x="121115" y="219855"/>
                  </a:lnTo>
                  <a:lnTo>
                    <a:pt x="139589" y="162080"/>
                  </a:lnTo>
                  <a:lnTo>
                    <a:pt x="148438" y="106423"/>
                  </a:lnTo>
                  <a:lnTo>
                    <a:pt x="141564" y="57501"/>
                  </a:lnTo>
                  <a:lnTo>
                    <a:pt x="136178" y="41938"/>
                  </a:lnTo>
                  <a:lnTo>
                    <a:pt x="114279" y="12971"/>
                  </a:lnTo>
                  <a:lnTo>
                    <a:pt x="95537" y="1482"/>
                  </a:lnTo>
                  <a:lnTo>
                    <a:pt x="83596" y="0"/>
                  </a:lnTo>
                  <a:lnTo>
                    <a:pt x="67002" y="233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E7CB662-FF39-41A5-8BF2-D1F500550FEF}"/>
                </a:ext>
              </a:extLst>
            </p:cNvPr>
            <p:cNvSpPr/>
            <p:nvPr/>
          </p:nvSpPr>
          <p:spPr>
            <a:xfrm>
              <a:off x="8990883" y="4111473"/>
              <a:ext cx="233825" cy="328643"/>
            </a:xfrm>
            <a:custGeom>
              <a:avLst/>
              <a:gdLst/>
              <a:ahLst/>
              <a:cxnLst/>
              <a:rect l="0" t="0" r="0" b="0"/>
              <a:pathLst>
                <a:path w="233825" h="328643">
                  <a:moveTo>
                    <a:pt x="233824" y="27200"/>
                  </a:moveTo>
                  <a:lnTo>
                    <a:pt x="225816" y="15187"/>
                  </a:lnTo>
                  <a:lnTo>
                    <a:pt x="210710" y="7055"/>
                  </a:lnTo>
                  <a:lnTo>
                    <a:pt x="176411" y="0"/>
                  </a:lnTo>
                  <a:lnTo>
                    <a:pt x="127780" y="1620"/>
                  </a:lnTo>
                  <a:lnTo>
                    <a:pt x="92752" y="10848"/>
                  </a:lnTo>
                  <a:lnTo>
                    <a:pt x="80053" y="18815"/>
                  </a:lnTo>
                  <a:lnTo>
                    <a:pt x="63481" y="36728"/>
                  </a:lnTo>
                  <a:lnTo>
                    <a:pt x="51959" y="61963"/>
                  </a:lnTo>
                  <a:lnTo>
                    <a:pt x="47242" y="90671"/>
                  </a:lnTo>
                  <a:lnTo>
                    <a:pt x="52508" y="131242"/>
                  </a:lnTo>
                  <a:lnTo>
                    <a:pt x="73537" y="191082"/>
                  </a:lnTo>
                  <a:lnTo>
                    <a:pt x="101873" y="245335"/>
                  </a:lnTo>
                  <a:lnTo>
                    <a:pt x="121186" y="290959"/>
                  </a:lnTo>
                  <a:lnTo>
                    <a:pt x="121466" y="309806"/>
                  </a:lnTo>
                  <a:lnTo>
                    <a:pt x="118691" y="317011"/>
                  </a:lnTo>
                  <a:lnTo>
                    <a:pt x="108902" y="327252"/>
                  </a:lnTo>
                  <a:lnTo>
                    <a:pt x="102773" y="328642"/>
                  </a:lnTo>
                  <a:lnTo>
                    <a:pt x="89257" y="325716"/>
                  </a:lnTo>
                  <a:lnTo>
                    <a:pt x="42928" y="305528"/>
                  </a:lnTo>
                  <a:lnTo>
                    <a:pt x="0" y="26856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12F4E0A-CA93-4561-A467-78B5FBAA2131}"/>
                </a:ext>
              </a:extLst>
            </p:cNvPr>
            <p:cNvSpPr/>
            <p:nvPr/>
          </p:nvSpPr>
          <p:spPr>
            <a:xfrm>
              <a:off x="9352932" y="3950105"/>
              <a:ext cx="44636" cy="384678"/>
            </a:xfrm>
            <a:custGeom>
              <a:avLst/>
              <a:gdLst/>
              <a:ahLst/>
              <a:cxnLst/>
              <a:rect l="0" t="0" r="0" b="0"/>
              <a:pathLst>
                <a:path w="44636" h="384678">
                  <a:moveTo>
                    <a:pt x="22628" y="0"/>
                  </a:moveTo>
                  <a:lnTo>
                    <a:pt x="34641" y="12013"/>
                  </a:lnTo>
                  <a:lnTo>
                    <a:pt x="40538" y="31320"/>
                  </a:lnTo>
                  <a:lnTo>
                    <a:pt x="44635" y="87994"/>
                  </a:lnTo>
                  <a:lnTo>
                    <a:pt x="41171" y="148670"/>
                  </a:lnTo>
                  <a:lnTo>
                    <a:pt x="32199" y="205269"/>
                  </a:lnTo>
                  <a:lnTo>
                    <a:pt x="25254" y="266722"/>
                  </a:lnTo>
                  <a:lnTo>
                    <a:pt x="18970" y="325389"/>
                  </a:lnTo>
                  <a:lnTo>
                    <a:pt x="0" y="38467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3764E2D-C298-4662-88DC-8FBED007E1AC}"/>
                </a:ext>
              </a:extLst>
            </p:cNvPr>
            <p:cNvSpPr/>
            <p:nvPr/>
          </p:nvSpPr>
          <p:spPr>
            <a:xfrm>
              <a:off x="9322761" y="4146306"/>
              <a:ext cx="260943" cy="180935"/>
            </a:xfrm>
            <a:custGeom>
              <a:avLst/>
              <a:gdLst/>
              <a:ahLst/>
              <a:cxnLst/>
              <a:rect l="0" t="0" r="0" b="0"/>
              <a:pathLst>
                <a:path w="260943" h="180935">
                  <a:moveTo>
                    <a:pt x="0" y="180934"/>
                  </a:moveTo>
                  <a:lnTo>
                    <a:pt x="54982" y="180934"/>
                  </a:lnTo>
                  <a:lnTo>
                    <a:pt x="111525" y="178699"/>
                  </a:lnTo>
                  <a:lnTo>
                    <a:pt x="162375" y="167230"/>
                  </a:lnTo>
                  <a:lnTo>
                    <a:pt x="203185" y="145254"/>
                  </a:lnTo>
                  <a:lnTo>
                    <a:pt x="239070" y="112324"/>
                  </a:lnTo>
                  <a:lnTo>
                    <a:pt x="253537" y="90206"/>
                  </a:lnTo>
                  <a:lnTo>
                    <a:pt x="259347" y="72726"/>
                  </a:lnTo>
                  <a:lnTo>
                    <a:pt x="260942" y="37129"/>
                  </a:lnTo>
                  <a:lnTo>
                    <a:pt x="255375" y="18127"/>
                  </a:lnTo>
                  <a:lnTo>
                    <a:pt x="249867" y="11217"/>
                  </a:lnTo>
                  <a:lnTo>
                    <a:pt x="234808" y="1303"/>
                  </a:lnTo>
                  <a:lnTo>
                    <a:pt x="226100" y="0"/>
                  </a:lnTo>
                  <a:lnTo>
                    <a:pt x="207483" y="3023"/>
                  </a:lnTo>
                  <a:lnTo>
                    <a:pt x="192505" y="12188"/>
                  </a:lnTo>
                  <a:lnTo>
                    <a:pt x="164782" y="40605"/>
                  </a:lnTo>
                  <a:lnTo>
                    <a:pt x="137568" y="98801"/>
                  </a:lnTo>
                  <a:lnTo>
                    <a:pt x="128226" y="12813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A813672-3416-47E5-8F5E-D7CFCDEBE162}"/>
                </a:ext>
              </a:extLst>
            </p:cNvPr>
            <p:cNvSpPr/>
            <p:nvPr/>
          </p:nvSpPr>
          <p:spPr>
            <a:xfrm>
              <a:off x="9615501" y="3968656"/>
              <a:ext cx="211439" cy="416627"/>
            </a:xfrm>
            <a:custGeom>
              <a:avLst/>
              <a:gdLst/>
              <a:ahLst/>
              <a:cxnLst/>
              <a:rect l="0" t="0" r="0" b="0"/>
              <a:pathLst>
                <a:path w="211439" h="416627">
                  <a:moveTo>
                    <a:pt x="69309" y="381212"/>
                  </a:moveTo>
                  <a:lnTo>
                    <a:pt x="75804" y="324716"/>
                  </a:lnTo>
                  <a:lnTo>
                    <a:pt x="72537" y="286065"/>
                  </a:lnTo>
                  <a:lnTo>
                    <a:pt x="64039" y="265174"/>
                  </a:lnTo>
                  <a:lnTo>
                    <a:pt x="58253" y="256083"/>
                  </a:lnTo>
                  <a:lnTo>
                    <a:pt x="51882" y="251698"/>
                  </a:lnTo>
                  <a:lnTo>
                    <a:pt x="45120" y="250452"/>
                  </a:lnTo>
                  <a:lnTo>
                    <a:pt x="38097" y="251296"/>
                  </a:lnTo>
                  <a:lnTo>
                    <a:pt x="23591" y="261175"/>
                  </a:lnTo>
                  <a:lnTo>
                    <a:pt x="16203" y="268502"/>
                  </a:lnTo>
                  <a:lnTo>
                    <a:pt x="5758" y="290053"/>
                  </a:lnTo>
                  <a:lnTo>
                    <a:pt x="0" y="313878"/>
                  </a:lnTo>
                  <a:lnTo>
                    <a:pt x="5076" y="365671"/>
                  </a:lnTo>
                  <a:lnTo>
                    <a:pt x="15823" y="393927"/>
                  </a:lnTo>
                  <a:lnTo>
                    <a:pt x="33627" y="414219"/>
                  </a:lnTo>
                  <a:lnTo>
                    <a:pt x="40493" y="416626"/>
                  </a:lnTo>
                  <a:lnTo>
                    <a:pt x="54826" y="414830"/>
                  </a:lnTo>
                  <a:lnTo>
                    <a:pt x="67341" y="406210"/>
                  </a:lnTo>
                  <a:lnTo>
                    <a:pt x="105278" y="363437"/>
                  </a:lnTo>
                  <a:lnTo>
                    <a:pt x="131935" y="303444"/>
                  </a:lnTo>
                  <a:lnTo>
                    <a:pt x="152234" y="244981"/>
                  </a:lnTo>
                  <a:lnTo>
                    <a:pt x="172385" y="185011"/>
                  </a:lnTo>
                  <a:lnTo>
                    <a:pt x="186484" y="125581"/>
                  </a:lnTo>
                  <a:lnTo>
                    <a:pt x="199918" y="63834"/>
                  </a:lnTo>
                  <a:lnTo>
                    <a:pt x="208629" y="1733"/>
                  </a:lnTo>
                  <a:lnTo>
                    <a:pt x="209959" y="0"/>
                  </a:lnTo>
                  <a:lnTo>
                    <a:pt x="211438" y="11484"/>
                  </a:lnTo>
                  <a:lnTo>
                    <a:pt x="207203" y="64175"/>
                  </a:lnTo>
                  <a:lnTo>
                    <a:pt x="205358" y="125422"/>
                  </a:lnTo>
                  <a:lnTo>
                    <a:pt x="199144" y="179550"/>
                  </a:lnTo>
                  <a:lnTo>
                    <a:pt x="197747" y="235493"/>
                  </a:lnTo>
                  <a:lnTo>
                    <a:pt x="195342" y="274735"/>
                  </a:lnTo>
                  <a:lnTo>
                    <a:pt x="189993" y="29070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2ADE43C-AFAE-4D20-84FC-5CFFAF1A4E4C}"/>
                </a:ext>
              </a:extLst>
            </p:cNvPr>
            <p:cNvSpPr/>
            <p:nvPr/>
          </p:nvSpPr>
          <p:spPr>
            <a:xfrm>
              <a:off x="9850750" y="3929714"/>
              <a:ext cx="110850" cy="178789"/>
            </a:xfrm>
            <a:custGeom>
              <a:avLst/>
              <a:gdLst/>
              <a:ahLst/>
              <a:cxnLst/>
              <a:rect l="0" t="0" r="0" b="0"/>
              <a:pathLst>
                <a:path w="110850" h="178789">
                  <a:moveTo>
                    <a:pt x="0" y="12848"/>
                  </a:moveTo>
                  <a:lnTo>
                    <a:pt x="24087" y="2482"/>
                  </a:lnTo>
                  <a:lnTo>
                    <a:pt x="51461" y="0"/>
                  </a:lnTo>
                  <a:lnTo>
                    <a:pt x="79128" y="5037"/>
                  </a:lnTo>
                  <a:lnTo>
                    <a:pt x="92716" y="12450"/>
                  </a:lnTo>
                  <a:lnTo>
                    <a:pt x="102108" y="25801"/>
                  </a:lnTo>
                  <a:lnTo>
                    <a:pt x="108237" y="42909"/>
                  </a:lnTo>
                  <a:lnTo>
                    <a:pt x="110849" y="72226"/>
                  </a:lnTo>
                  <a:lnTo>
                    <a:pt x="102413" y="119249"/>
                  </a:lnTo>
                  <a:lnTo>
                    <a:pt x="75426" y="17878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137A780-5D74-45C2-8F54-C6D187AA220F}"/>
                </a:ext>
              </a:extLst>
            </p:cNvPr>
            <p:cNvSpPr/>
            <p:nvPr/>
          </p:nvSpPr>
          <p:spPr>
            <a:xfrm>
              <a:off x="9843207" y="4289526"/>
              <a:ext cx="1" cy="15087"/>
            </a:xfrm>
            <a:custGeom>
              <a:avLst/>
              <a:gdLst/>
              <a:ahLst/>
              <a:cxnLst/>
              <a:rect l="0" t="0" r="0" b="0"/>
              <a:pathLst>
                <a:path w="1" h="15087">
                  <a:moveTo>
                    <a:pt x="0" y="0"/>
                  </a:moveTo>
                  <a:lnTo>
                    <a:pt x="0" y="1508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209EE19-D328-4FF6-8CF9-8F240DC0C6B7}"/>
              </a:ext>
            </a:extLst>
          </p:cNvPr>
          <p:cNvGrpSpPr/>
          <p:nvPr/>
        </p:nvGrpSpPr>
        <p:grpSpPr>
          <a:xfrm>
            <a:off x="467647" y="4825057"/>
            <a:ext cx="5400496" cy="709014"/>
            <a:chOff x="467647" y="4825057"/>
            <a:chExt cx="5400496" cy="709014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A2B4438-6F76-49F8-B2E8-4E031FF4CD9F}"/>
                </a:ext>
              </a:extLst>
            </p:cNvPr>
            <p:cNvSpPr/>
            <p:nvPr/>
          </p:nvSpPr>
          <p:spPr>
            <a:xfrm>
              <a:off x="467647" y="5062419"/>
              <a:ext cx="75427" cy="79432"/>
            </a:xfrm>
            <a:custGeom>
              <a:avLst/>
              <a:gdLst/>
              <a:ahLst/>
              <a:cxnLst/>
              <a:rect l="0" t="0" r="0" b="0"/>
              <a:pathLst>
                <a:path w="75427" h="79432">
                  <a:moveTo>
                    <a:pt x="75426" y="4004"/>
                  </a:moveTo>
                  <a:lnTo>
                    <a:pt x="63414" y="0"/>
                  </a:lnTo>
                  <a:lnTo>
                    <a:pt x="50812" y="2504"/>
                  </a:lnTo>
                  <a:lnTo>
                    <a:pt x="36830" y="10042"/>
                  </a:lnTo>
                  <a:lnTo>
                    <a:pt x="16500" y="28421"/>
                  </a:lnTo>
                  <a:lnTo>
                    <a:pt x="7892" y="42513"/>
                  </a:lnTo>
                  <a:lnTo>
                    <a:pt x="7775" y="48114"/>
                  </a:lnTo>
                  <a:lnTo>
                    <a:pt x="10212" y="52687"/>
                  </a:lnTo>
                  <a:lnTo>
                    <a:pt x="15433" y="57487"/>
                  </a:lnTo>
                  <a:lnTo>
                    <a:pt x="12167" y="54034"/>
                  </a:lnTo>
                  <a:lnTo>
                    <a:pt x="9787" y="54957"/>
                  </a:lnTo>
                  <a:lnTo>
                    <a:pt x="4908" y="62687"/>
                  </a:lnTo>
                  <a:lnTo>
                    <a:pt x="0" y="7943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F0A1D78-5AF6-4093-898E-45A776A1636F}"/>
                </a:ext>
              </a:extLst>
            </p:cNvPr>
            <p:cNvSpPr/>
            <p:nvPr/>
          </p:nvSpPr>
          <p:spPr>
            <a:xfrm>
              <a:off x="822153" y="4847685"/>
              <a:ext cx="12726" cy="429934"/>
            </a:xfrm>
            <a:custGeom>
              <a:avLst/>
              <a:gdLst/>
              <a:ahLst/>
              <a:cxnLst/>
              <a:rect l="0" t="0" r="0" b="0"/>
              <a:pathLst>
                <a:path w="12726" h="429934">
                  <a:moveTo>
                    <a:pt x="0" y="0"/>
                  </a:moveTo>
                  <a:lnTo>
                    <a:pt x="4004" y="50001"/>
                  </a:lnTo>
                  <a:lnTo>
                    <a:pt x="6844" y="110043"/>
                  </a:lnTo>
                  <a:lnTo>
                    <a:pt x="7451" y="167383"/>
                  </a:lnTo>
                  <a:lnTo>
                    <a:pt x="7530" y="224567"/>
                  </a:lnTo>
                  <a:lnTo>
                    <a:pt x="12725" y="281523"/>
                  </a:lnTo>
                  <a:lnTo>
                    <a:pt x="12384" y="323825"/>
                  </a:lnTo>
                  <a:lnTo>
                    <a:pt x="7968" y="384632"/>
                  </a:lnTo>
                  <a:lnTo>
                    <a:pt x="7543" y="42993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8393B64-74D0-4A33-9321-C2F59F83DB8C}"/>
                </a:ext>
              </a:extLst>
            </p:cNvPr>
            <p:cNvSpPr/>
            <p:nvPr/>
          </p:nvSpPr>
          <p:spPr>
            <a:xfrm>
              <a:off x="1048434" y="4825057"/>
              <a:ext cx="34941" cy="407306"/>
            </a:xfrm>
            <a:custGeom>
              <a:avLst/>
              <a:gdLst/>
              <a:ahLst/>
              <a:cxnLst/>
              <a:rect l="0" t="0" r="0" b="0"/>
              <a:pathLst>
                <a:path w="34941" h="407306">
                  <a:moveTo>
                    <a:pt x="0" y="0"/>
                  </a:moveTo>
                  <a:lnTo>
                    <a:pt x="6494" y="60501"/>
                  </a:lnTo>
                  <a:lnTo>
                    <a:pt x="13374" y="119380"/>
                  </a:lnTo>
                  <a:lnTo>
                    <a:pt x="20043" y="175980"/>
                  </a:lnTo>
                  <a:lnTo>
                    <a:pt x="26291" y="232465"/>
                  </a:lnTo>
                  <a:lnTo>
                    <a:pt x="33395" y="286112"/>
                  </a:lnTo>
                  <a:lnTo>
                    <a:pt x="33361" y="314408"/>
                  </a:lnTo>
                  <a:lnTo>
                    <a:pt x="34940" y="331656"/>
                  </a:lnTo>
                  <a:lnTo>
                    <a:pt x="28288" y="393192"/>
                  </a:lnTo>
                  <a:lnTo>
                    <a:pt x="22628" y="40730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3270249-7D4A-4CAE-A590-9CAE15CA6876}"/>
                </a:ext>
              </a:extLst>
            </p:cNvPr>
            <p:cNvSpPr/>
            <p:nvPr/>
          </p:nvSpPr>
          <p:spPr>
            <a:xfrm>
              <a:off x="920208" y="5006082"/>
              <a:ext cx="1023771" cy="278131"/>
            </a:xfrm>
            <a:custGeom>
              <a:avLst/>
              <a:gdLst/>
              <a:ahLst/>
              <a:cxnLst/>
              <a:rect l="0" t="0" r="0" b="0"/>
              <a:pathLst>
                <a:path w="1023771" h="278131">
                  <a:moveTo>
                    <a:pt x="0" y="30170"/>
                  </a:moveTo>
                  <a:lnTo>
                    <a:pt x="51516" y="40669"/>
                  </a:lnTo>
                  <a:lnTo>
                    <a:pt x="107703" y="50371"/>
                  </a:lnTo>
                  <a:lnTo>
                    <a:pt x="164120" y="60358"/>
                  </a:lnTo>
                  <a:lnTo>
                    <a:pt x="223872" y="66397"/>
                  </a:lnTo>
                  <a:lnTo>
                    <a:pt x="280125" y="72773"/>
                  </a:lnTo>
                  <a:lnTo>
                    <a:pt x="340252" y="75077"/>
                  </a:lnTo>
                  <a:lnTo>
                    <a:pt x="401703" y="67175"/>
                  </a:lnTo>
                  <a:lnTo>
                    <a:pt x="411113" y="64897"/>
                  </a:lnTo>
                  <a:lnTo>
                    <a:pt x="415710" y="61702"/>
                  </a:lnTo>
                  <a:lnTo>
                    <a:pt x="417099" y="57896"/>
                  </a:lnTo>
                  <a:lnTo>
                    <a:pt x="416348" y="53683"/>
                  </a:lnTo>
                  <a:lnTo>
                    <a:pt x="413334" y="51712"/>
                  </a:lnTo>
                  <a:lnTo>
                    <a:pt x="403280" y="51757"/>
                  </a:lnTo>
                  <a:lnTo>
                    <a:pt x="363091" y="69071"/>
                  </a:lnTo>
                  <a:lnTo>
                    <a:pt x="349103" y="79306"/>
                  </a:lnTo>
                  <a:lnTo>
                    <a:pt x="336516" y="99204"/>
                  </a:lnTo>
                  <a:lnTo>
                    <a:pt x="322101" y="135920"/>
                  </a:lnTo>
                  <a:lnTo>
                    <a:pt x="323622" y="155390"/>
                  </a:lnTo>
                  <a:lnTo>
                    <a:pt x="334251" y="194026"/>
                  </a:lnTo>
                  <a:lnTo>
                    <a:pt x="343828" y="205799"/>
                  </a:lnTo>
                  <a:lnTo>
                    <a:pt x="379391" y="228239"/>
                  </a:lnTo>
                  <a:lnTo>
                    <a:pt x="410302" y="236265"/>
                  </a:lnTo>
                  <a:lnTo>
                    <a:pt x="444120" y="232319"/>
                  </a:lnTo>
                  <a:lnTo>
                    <a:pt x="475012" y="223469"/>
                  </a:lnTo>
                  <a:lnTo>
                    <a:pt x="487961" y="214136"/>
                  </a:lnTo>
                  <a:lnTo>
                    <a:pt x="525338" y="165670"/>
                  </a:lnTo>
                  <a:lnTo>
                    <a:pt x="552983" y="107103"/>
                  </a:lnTo>
                  <a:lnTo>
                    <a:pt x="567865" y="61698"/>
                  </a:lnTo>
                  <a:lnTo>
                    <a:pt x="572172" y="57893"/>
                  </a:lnTo>
                  <a:lnTo>
                    <a:pt x="577558" y="57033"/>
                  </a:lnTo>
                  <a:lnTo>
                    <a:pt x="583663" y="58136"/>
                  </a:lnTo>
                  <a:lnTo>
                    <a:pt x="594916" y="68301"/>
                  </a:lnTo>
                  <a:lnTo>
                    <a:pt x="638868" y="128702"/>
                  </a:lnTo>
                  <a:lnTo>
                    <a:pt x="650236" y="148760"/>
                  </a:lnTo>
                  <a:lnTo>
                    <a:pt x="691970" y="196428"/>
                  </a:lnTo>
                  <a:lnTo>
                    <a:pt x="710378" y="204632"/>
                  </a:lnTo>
                  <a:lnTo>
                    <a:pt x="719979" y="206820"/>
                  </a:lnTo>
                  <a:lnTo>
                    <a:pt x="728057" y="204926"/>
                  </a:lnTo>
                  <a:lnTo>
                    <a:pt x="741501" y="193882"/>
                  </a:lnTo>
                  <a:lnTo>
                    <a:pt x="748594" y="175565"/>
                  </a:lnTo>
                  <a:lnTo>
                    <a:pt x="757506" y="121527"/>
                  </a:lnTo>
                  <a:lnTo>
                    <a:pt x="755533" y="72713"/>
                  </a:lnTo>
                  <a:lnTo>
                    <a:pt x="758462" y="54944"/>
                  </a:lnTo>
                  <a:lnTo>
                    <a:pt x="761255" y="52553"/>
                  </a:lnTo>
                  <a:lnTo>
                    <a:pt x="764792" y="54311"/>
                  </a:lnTo>
                  <a:lnTo>
                    <a:pt x="786508" y="78977"/>
                  </a:lnTo>
                  <a:lnTo>
                    <a:pt x="826459" y="142401"/>
                  </a:lnTo>
                  <a:lnTo>
                    <a:pt x="863783" y="198985"/>
                  </a:lnTo>
                  <a:lnTo>
                    <a:pt x="895994" y="232063"/>
                  </a:lnTo>
                  <a:lnTo>
                    <a:pt x="952521" y="271286"/>
                  </a:lnTo>
                  <a:lnTo>
                    <a:pt x="961864" y="276398"/>
                  </a:lnTo>
                  <a:lnTo>
                    <a:pt x="970606" y="278130"/>
                  </a:lnTo>
                  <a:lnTo>
                    <a:pt x="987025" y="275584"/>
                  </a:lnTo>
                  <a:lnTo>
                    <a:pt x="1000468" y="266631"/>
                  </a:lnTo>
                  <a:lnTo>
                    <a:pt x="1006400" y="260723"/>
                  </a:lnTo>
                  <a:lnTo>
                    <a:pt x="1012990" y="245220"/>
                  </a:lnTo>
                  <a:lnTo>
                    <a:pt x="1023770" y="188243"/>
                  </a:lnTo>
                  <a:lnTo>
                    <a:pt x="1021399" y="148275"/>
                  </a:lnTo>
                  <a:lnTo>
                    <a:pt x="1008039" y="87992"/>
                  </a:lnTo>
                  <a:lnTo>
                    <a:pt x="997278" y="49445"/>
                  </a:lnTo>
                  <a:lnTo>
                    <a:pt x="973006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AB1E0A6-F95C-4BE1-A66B-D368928FE158}"/>
                </a:ext>
              </a:extLst>
            </p:cNvPr>
            <p:cNvSpPr/>
            <p:nvPr/>
          </p:nvSpPr>
          <p:spPr>
            <a:xfrm>
              <a:off x="2215239" y="4923906"/>
              <a:ext cx="304019" cy="309900"/>
            </a:xfrm>
            <a:custGeom>
              <a:avLst/>
              <a:gdLst/>
              <a:ahLst/>
              <a:cxnLst/>
              <a:rect l="0" t="0" r="0" b="0"/>
              <a:pathLst>
                <a:path w="304019" h="309900">
                  <a:moveTo>
                    <a:pt x="160707" y="187773"/>
                  </a:moveTo>
                  <a:lnTo>
                    <a:pt x="148695" y="175761"/>
                  </a:lnTo>
                  <a:lnTo>
                    <a:pt x="133858" y="169863"/>
                  </a:lnTo>
                  <a:lnTo>
                    <a:pt x="116927" y="168080"/>
                  </a:lnTo>
                  <a:lnTo>
                    <a:pt x="77932" y="175920"/>
                  </a:lnTo>
                  <a:lnTo>
                    <a:pt x="43260" y="191422"/>
                  </a:lnTo>
                  <a:lnTo>
                    <a:pt x="13125" y="215579"/>
                  </a:lnTo>
                  <a:lnTo>
                    <a:pt x="1511" y="234563"/>
                  </a:lnTo>
                  <a:lnTo>
                    <a:pt x="0" y="253266"/>
                  </a:lnTo>
                  <a:lnTo>
                    <a:pt x="3798" y="274708"/>
                  </a:lnTo>
                  <a:lnTo>
                    <a:pt x="13867" y="295413"/>
                  </a:lnTo>
                  <a:lnTo>
                    <a:pt x="21748" y="302275"/>
                  </a:lnTo>
                  <a:lnTo>
                    <a:pt x="41679" y="309899"/>
                  </a:lnTo>
                  <a:lnTo>
                    <a:pt x="64506" y="308818"/>
                  </a:lnTo>
                  <a:lnTo>
                    <a:pt x="96445" y="298786"/>
                  </a:lnTo>
                  <a:lnTo>
                    <a:pt x="113709" y="288235"/>
                  </a:lnTo>
                  <a:lnTo>
                    <a:pt x="168148" y="225039"/>
                  </a:lnTo>
                  <a:lnTo>
                    <a:pt x="205293" y="162871"/>
                  </a:lnTo>
                  <a:lnTo>
                    <a:pt x="231017" y="102828"/>
                  </a:lnTo>
                  <a:lnTo>
                    <a:pt x="255247" y="45724"/>
                  </a:lnTo>
                  <a:lnTo>
                    <a:pt x="263872" y="12306"/>
                  </a:lnTo>
                  <a:lnTo>
                    <a:pt x="265224" y="0"/>
                  </a:lnTo>
                  <a:lnTo>
                    <a:pt x="265825" y="5705"/>
                  </a:lnTo>
                  <a:lnTo>
                    <a:pt x="266263" y="68520"/>
                  </a:lnTo>
                  <a:lnTo>
                    <a:pt x="268535" y="127951"/>
                  </a:lnTo>
                  <a:lnTo>
                    <a:pt x="273986" y="190356"/>
                  </a:lnTo>
                  <a:lnTo>
                    <a:pt x="284254" y="249148"/>
                  </a:lnTo>
                  <a:lnTo>
                    <a:pt x="304018" y="30845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C6F4083-E2FE-4C35-8EC8-EA29B24D0FB8}"/>
                </a:ext>
              </a:extLst>
            </p:cNvPr>
            <p:cNvSpPr/>
            <p:nvPr/>
          </p:nvSpPr>
          <p:spPr>
            <a:xfrm>
              <a:off x="2632864" y="5104137"/>
              <a:ext cx="22163" cy="128226"/>
            </a:xfrm>
            <a:custGeom>
              <a:avLst/>
              <a:gdLst/>
              <a:ahLst/>
              <a:cxnLst/>
              <a:rect l="0" t="0" r="0" b="0"/>
              <a:pathLst>
                <a:path w="22163" h="128226">
                  <a:moveTo>
                    <a:pt x="7077" y="0"/>
                  </a:moveTo>
                  <a:lnTo>
                    <a:pt x="0" y="63361"/>
                  </a:lnTo>
                  <a:lnTo>
                    <a:pt x="1417" y="85149"/>
                  </a:lnTo>
                  <a:lnTo>
                    <a:pt x="10800" y="109875"/>
                  </a:lnTo>
                  <a:lnTo>
                    <a:pt x="22162" y="12822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5EFB645-8D51-49C5-A62F-95E7CD58CD67}"/>
                </a:ext>
              </a:extLst>
            </p:cNvPr>
            <p:cNvSpPr/>
            <p:nvPr/>
          </p:nvSpPr>
          <p:spPr>
            <a:xfrm>
              <a:off x="2677654" y="4960825"/>
              <a:ext cx="1" cy="45258"/>
            </a:xfrm>
            <a:custGeom>
              <a:avLst/>
              <a:gdLst/>
              <a:ahLst/>
              <a:cxnLst/>
              <a:rect l="0" t="0" r="0" b="0"/>
              <a:pathLst>
                <a:path w="1" h="45258">
                  <a:moveTo>
                    <a:pt x="0" y="45257"/>
                  </a:move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092069B-36C2-45B7-9424-F985A62802B4}"/>
                </a:ext>
              </a:extLst>
            </p:cNvPr>
            <p:cNvSpPr/>
            <p:nvPr/>
          </p:nvSpPr>
          <p:spPr>
            <a:xfrm>
              <a:off x="2824204" y="4872858"/>
              <a:ext cx="290927" cy="412304"/>
            </a:xfrm>
            <a:custGeom>
              <a:avLst/>
              <a:gdLst/>
              <a:ahLst/>
              <a:cxnLst/>
              <a:rect l="0" t="0" r="0" b="0"/>
              <a:pathLst>
                <a:path w="290927" h="412304">
                  <a:moveTo>
                    <a:pt x="132529" y="291620"/>
                  </a:moveTo>
                  <a:lnTo>
                    <a:pt x="143028" y="256121"/>
                  </a:lnTo>
                  <a:lnTo>
                    <a:pt x="141106" y="235336"/>
                  </a:lnTo>
                  <a:lnTo>
                    <a:pt x="134665" y="214644"/>
                  </a:lnTo>
                  <a:lnTo>
                    <a:pt x="126215" y="199860"/>
                  </a:lnTo>
                  <a:lnTo>
                    <a:pt x="114638" y="189938"/>
                  </a:lnTo>
                  <a:lnTo>
                    <a:pt x="86719" y="176739"/>
                  </a:lnTo>
                  <a:lnTo>
                    <a:pt x="56472" y="176660"/>
                  </a:lnTo>
                  <a:lnTo>
                    <a:pt x="37547" y="184376"/>
                  </a:lnTo>
                  <a:lnTo>
                    <a:pt x="28980" y="189953"/>
                  </a:lnTo>
                  <a:lnTo>
                    <a:pt x="14991" y="207324"/>
                  </a:lnTo>
                  <a:lnTo>
                    <a:pt x="4863" y="228175"/>
                  </a:lnTo>
                  <a:lnTo>
                    <a:pt x="0" y="257922"/>
                  </a:lnTo>
                  <a:lnTo>
                    <a:pt x="7575" y="298698"/>
                  </a:lnTo>
                  <a:lnTo>
                    <a:pt x="23046" y="328404"/>
                  </a:lnTo>
                  <a:lnTo>
                    <a:pt x="44478" y="351281"/>
                  </a:lnTo>
                  <a:lnTo>
                    <a:pt x="51200" y="356536"/>
                  </a:lnTo>
                  <a:lnTo>
                    <a:pt x="69844" y="362375"/>
                  </a:lnTo>
                  <a:lnTo>
                    <a:pt x="80682" y="363932"/>
                  </a:lnTo>
                  <a:lnTo>
                    <a:pt x="101664" y="358958"/>
                  </a:lnTo>
                  <a:lnTo>
                    <a:pt x="130089" y="342022"/>
                  </a:lnTo>
                  <a:lnTo>
                    <a:pt x="145692" y="327430"/>
                  </a:lnTo>
                  <a:lnTo>
                    <a:pt x="179910" y="270280"/>
                  </a:lnTo>
                  <a:lnTo>
                    <a:pt x="205391" y="210672"/>
                  </a:lnTo>
                  <a:lnTo>
                    <a:pt x="219524" y="155599"/>
                  </a:lnTo>
                  <a:lnTo>
                    <a:pt x="232966" y="94784"/>
                  </a:lnTo>
                  <a:lnTo>
                    <a:pt x="244168" y="32812"/>
                  </a:lnTo>
                  <a:lnTo>
                    <a:pt x="249229" y="2530"/>
                  </a:lnTo>
                  <a:lnTo>
                    <a:pt x="250557" y="0"/>
                  </a:lnTo>
                  <a:lnTo>
                    <a:pt x="251442" y="2504"/>
                  </a:lnTo>
                  <a:lnTo>
                    <a:pt x="259987" y="64853"/>
                  </a:lnTo>
                  <a:lnTo>
                    <a:pt x="264658" y="123765"/>
                  </a:lnTo>
                  <a:lnTo>
                    <a:pt x="270053" y="186101"/>
                  </a:lnTo>
                  <a:lnTo>
                    <a:pt x="275079" y="248889"/>
                  </a:lnTo>
                  <a:lnTo>
                    <a:pt x="275740" y="311735"/>
                  </a:lnTo>
                  <a:lnTo>
                    <a:pt x="286330" y="372658"/>
                  </a:lnTo>
                  <a:lnTo>
                    <a:pt x="290926" y="41230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FB87B24-8EB9-450C-95CF-3ED5E22713E1}"/>
                </a:ext>
              </a:extLst>
            </p:cNvPr>
            <p:cNvSpPr/>
            <p:nvPr/>
          </p:nvSpPr>
          <p:spPr>
            <a:xfrm>
              <a:off x="3492264" y="4832600"/>
              <a:ext cx="35270" cy="460105"/>
            </a:xfrm>
            <a:custGeom>
              <a:avLst/>
              <a:gdLst/>
              <a:ahLst/>
              <a:cxnLst/>
              <a:rect l="0" t="0" r="0" b="0"/>
              <a:pathLst>
                <a:path w="35270" h="460105">
                  <a:moveTo>
                    <a:pt x="0" y="0"/>
                  </a:moveTo>
                  <a:lnTo>
                    <a:pt x="4004" y="54982"/>
                  </a:lnTo>
                  <a:lnTo>
                    <a:pt x="9312" y="107788"/>
                  </a:lnTo>
                  <a:lnTo>
                    <a:pt x="20348" y="169580"/>
                  </a:lnTo>
                  <a:lnTo>
                    <a:pt x="27982" y="227000"/>
                  </a:lnTo>
                  <a:lnTo>
                    <a:pt x="29738" y="286764"/>
                  </a:lnTo>
                  <a:lnTo>
                    <a:pt x="35269" y="340970"/>
                  </a:lnTo>
                  <a:lnTo>
                    <a:pt x="33388" y="400659"/>
                  </a:lnTo>
                  <a:lnTo>
                    <a:pt x="22628" y="46010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D72AC61-4F72-4DAA-9C2D-25FDD48F9AFD}"/>
                </a:ext>
              </a:extLst>
            </p:cNvPr>
            <p:cNvSpPr/>
            <p:nvPr/>
          </p:nvSpPr>
          <p:spPr>
            <a:xfrm>
              <a:off x="3394209" y="4847862"/>
              <a:ext cx="769355" cy="422043"/>
            </a:xfrm>
            <a:custGeom>
              <a:avLst/>
              <a:gdLst/>
              <a:ahLst/>
              <a:cxnLst/>
              <a:rect l="0" t="0" r="0" b="0"/>
              <a:pathLst>
                <a:path w="769355" h="422043">
                  <a:moveTo>
                    <a:pt x="0" y="120506"/>
                  </a:moveTo>
                  <a:lnTo>
                    <a:pt x="57195" y="96281"/>
                  </a:lnTo>
                  <a:lnTo>
                    <a:pt x="119825" y="73865"/>
                  </a:lnTo>
                  <a:lnTo>
                    <a:pt x="179239" y="47251"/>
                  </a:lnTo>
                  <a:lnTo>
                    <a:pt x="241297" y="11088"/>
                  </a:lnTo>
                  <a:lnTo>
                    <a:pt x="248862" y="4819"/>
                  </a:lnTo>
                  <a:lnTo>
                    <a:pt x="257259" y="1477"/>
                  </a:lnTo>
                  <a:lnTo>
                    <a:pt x="275527" y="0"/>
                  </a:lnTo>
                  <a:lnTo>
                    <a:pt x="281740" y="3293"/>
                  </a:lnTo>
                  <a:lnTo>
                    <a:pt x="285882" y="8841"/>
                  </a:lnTo>
                  <a:lnTo>
                    <a:pt x="298258" y="48626"/>
                  </a:lnTo>
                  <a:lnTo>
                    <a:pt x="301026" y="101403"/>
                  </a:lnTo>
                  <a:lnTo>
                    <a:pt x="301618" y="160360"/>
                  </a:lnTo>
                  <a:lnTo>
                    <a:pt x="301696" y="217156"/>
                  </a:lnTo>
                  <a:lnTo>
                    <a:pt x="295736" y="270844"/>
                  </a:lnTo>
                  <a:lnTo>
                    <a:pt x="290865" y="315710"/>
                  </a:lnTo>
                  <a:lnTo>
                    <a:pt x="292803" y="316012"/>
                  </a:lnTo>
                  <a:lnTo>
                    <a:pt x="295771" y="313699"/>
                  </a:lnTo>
                  <a:lnTo>
                    <a:pt x="336903" y="253704"/>
                  </a:lnTo>
                  <a:lnTo>
                    <a:pt x="380389" y="202693"/>
                  </a:lnTo>
                  <a:lnTo>
                    <a:pt x="419169" y="179389"/>
                  </a:lnTo>
                  <a:lnTo>
                    <a:pt x="439117" y="176008"/>
                  </a:lnTo>
                  <a:lnTo>
                    <a:pt x="448627" y="178460"/>
                  </a:lnTo>
                  <a:lnTo>
                    <a:pt x="465898" y="190123"/>
                  </a:lnTo>
                  <a:lnTo>
                    <a:pt x="495796" y="234455"/>
                  </a:lnTo>
                  <a:lnTo>
                    <a:pt x="518151" y="291876"/>
                  </a:lnTo>
                  <a:lnTo>
                    <a:pt x="544990" y="346667"/>
                  </a:lnTo>
                  <a:lnTo>
                    <a:pt x="559779" y="380503"/>
                  </a:lnTo>
                  <a:lnTo>
                    <a:pt x="582597" y="407829"/>
                  </a:lnTo>
                  <a:lnTo>
                    <a:pt x="607956" y="421955"/>
                  </a:lnTo>
                  <a:lnTo>
                    <a:pt x="617337" y="422042"/>
                  </a:lnTo>
                  <a:lnTo>
                    <a:pt x="636701" y="415433"/>
                  </a:lnTo>
                  <a:lnTo>
                    <a:pt x="662445" y="397576"/>
                  </a:lnTo>
                  <a:lnTo>
                    <a:pt x="687646" y="368180"/>
                  </a:lnTo>
                  <a:lnTo>
                    <a:pt x="712938" y="316442"/>
                  </a:lnTo>
                  <a:lnTo>
                    <a:pt x="719581" y="288163"/>
                  </a:lnTo>
                  <a:lnTo>
                    <a:pt x="717119" y="238570"/>
                  </a:lnTo>
                  <a:lnTo>
                    <a:pt x="710101" y="218514"/>
                  </a:lnTo>
                  <a:lnTo>
                    <a:pt x="689114" y="186332"/>
                  </a:lnTo>
                  <a:lnTo>
                    <a:pt x="684852" y="184504"/>
                  </a:lnTo>
                  <a:lnTo>
                    <a:pt x="681172" y="185799"/>
                  </a:lnTo>
                  <a:lnTo>
                    <a:pt x="677881" y="189177"/>
                  </a:lnTo>
                  <a:lnTo>
                    <a:pt x="674224" y="204104"/>
                  </a:lnTo>
                  <a:lnTo>
                    <a:pt x="674276" y="223869"/>
                  </a:lnTo>
                  <a:lnTo>
                    <a:pt x="691961" y="283956"/>
                  </a:lnTo>
                  <a:lnTo>
                    <a:pt x="720177" y="344274"/>
                  </a:lnTo>
                  <a:lnTo>
                    <a:pt x="762861" y="405732"/>
                  </a:lnTo>
                  <a:lnTo>
                    <a:pt x="769354" y="41467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602E38C-0451-46B5-9F5D-36819CF56A6C}"/>
                </a:ext>
              </a:extLst>
            </p:cNvPr>
            <p:cNvSpPr/>
            <p:nvPr/>
          </p:nvSpPr>
          <p:spPr>
            <a:xfrm>
              <a:off x="4193734" y="5111679"/>
              <a:ext cx="165940" cy="185450"/>
            </a:xfrm>
            <a:custGeom>
              <a:avLst/>
              <a:gdLst/>
              <a:ahLst/>
              <a:cxnLst/>
              <a:rect l="0" t="0" r="0" b="0"/>
              <a:pathLst>
                <a:path w="165940" h="185450">
                  <a:moveTo>
                    <a:pt x="0" y="0"/>
                  </a:moveTo>
                  <a:lnTo>
                    <a:pt x="11205" y="12881"/>
                  </a:lnTo>
                  <a:lnTo>
                    <a:pt x="39126" y="68093"/>
                  </a:lnTo>
                  <a:lnTo>
                    <a:pt x="70628" y="127539"/>
                  </a:lnTo>
                  <a:lnTo>
                    <a:pt x="110635" y="178042"/>
                  </a:lnTo>
                  <a:lnTo>
                    <a:pt x="125157" y="183890"/>
                  </a:lnTo>
                  <a:lnTo>
                    <a:pt x="133722" y="185449"/>
                  </a:lnTo>
                  <a:lnTo>
                    <a:pt x="147710" y="182712"/>
                  </a:lnTo>
                  <a:lnTo>
                    <a:pt x="165939" y="17348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AFF9296-61E1-4AED-89E2-1171460314F3}"/>
                </a:ext>
              </a:extLst>
            </p:cNvPr>
            <p:cNvSpPr/>
            <p:nvPr/>
          </p:nvSpPr>
          <p:spPr>
            <a:xfrm>
              <a:off x="4329502" y="5036252"/>
              <a:ext cx="150855" cy="497819"/>
            </a:xfrm>
            <a:custGeom>
              <a:avLst/>
              <a:gdLst/>
              <a:ahLst/>
              <a:cxnLst/>
              <a:rect l="0" t="0" r="0" b="0"/>
              <a:pathLst>
                <a:path w="150855" h="497819">
                  <a:moveTo>
                    <a:pt x="150854" y="0"/>
                  </a:moveTo>
                  <a:lnTo>
                    <a:pt x="133862" y="41994"/>
                  </a:lnTo>
                  <a:lnTo>
                    <a:pt x="124716" y="100724"/>
                  </a:lnTo>
                  <a:lnTo>
                    <a:pt x="114621" y="152033"/>
                  </a:lnTo>
                  <a:lnTo>
                    <a:pt x="99589" y="205624"/>
                  </a:lnTo>
                  <a:lnTo>
                    <a:pt x="84297" y="264384"/>
                  </a:lnTo>
                  <a:lnTo>
                    <a:pt x="70320" y="323575"/>
                  </a:lnTo>
                  <a:lnTo>
                    <a:pt x="52287" y="378723"/>
                  </a:lnTo>
                  <a:lnTo>
                    <a:pt x="27589" y="440727"/>
                  </a:lnTo>
                  <a:lnTo>
                    <a:pt x="0" y="49781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7374D2B-289B-4F59-8DA1-B634034C58FB}"/>
                </a:ext>
              </a:extLst>
            </p:cNvPr>
            <p:cNvSpPr/>
            <p:nvPr/>
          </p:nvSpPr>
          <p:spPr>
            <a:xfrm>
              <a:off x="4842405" y="4968368"/>
              <a:ext cx="59799" cy="392221"/>
            </a:xfrm>
            <a:custGeom>
              <a:avLst/>
              <a:gdLst/>
              <a:ahLst/>
              <a:cxnLst/>
              <a:rect l="0" t="0" r="0" b="0"/>
              <a:pathLst>
                <a:path w="59799" h="392221">
                  <a:moveTo>
                    <a:pt x="0" y="0"/>
                  </a:moveTo>
                  <a:lnTo>
                    <a:pt x="28329" y="48080"/>
                  </a:lnTo>
                  <a:lnTo>
                    <a:pt x="47683" y="102772"/>
                  </a:lnTo>
                  <a:lnTo>
                    <a:pt x="57592" y="159328"/>
                  </a:lnTo>
                  <a:lnTo>
                    <a:pt x="59798" y="214918"/>
                  </a:lnTo>
                  <a:lnTo>
                    <a:pt x="59397" y="271434"/>
                  </a:lnTo>
                  <a:lnTo>
                    <a:pt x="49829" y="332558"/>
                  </a:lnTo>
                  <a:lnTo>
                    <a:pt x="30171" y="39222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2E3C540-595B-4E9B-98B5-847354429702}"/>
                </a:ext>
              </a:extLst>
            </p:cNvPr>
            <p:cNvSpPr/>
            <p:nvPr/>
          </p:nvSpPr>
          <p:spPr>
            <a:xfrm>
              <a:off x="4865033" y="4956480"/>
              <a:ext cx="266285" cy="188442"/>
            </a:xfrm>
            <a:custGeom>
              <a:avLst/>
              <a:gdLst/>
              <a:ahLst/>
              <a:cxnLst/>
              <a:rect l="0" t="0" r="0" b="0"/>
              <a:pathLst>
                <a:path w="266285" h="188442">
                  <a:moveTo>
                    <a:pt x="0" y="4345"/>
                  </a:moveTo>
                  <a:lnTo>
                    <a:pt x="24088" y="0"/>
                  </a:lnTo>
                  <a:lnTo>
                    <a:pt x="74926" y="7611"/>
                  </a:lnTo>
                  <a:lnTo>
                    <a:pt x="136034" y="33705"/>
                  </a:lnTo>
                  <a:lnTo>
                    <a:pt x="171325" y="53831"/>
                  </a:lnTo>
                  <a:lnTo>
                    <a:pt x="229165" y="102109"/>
                  </a:lnTo>
                  <a:lnTo>
                    <a:pt x="257514" y="140076"/>
                  </a:lnTo>
                  <a:lnTo>
                    <a:pt x="264746" y="155182"/>
                  </a:lnTo>
                  <a:lnTo>
                    <a:pt x="266284" y="170277"/>
                  </a:lnTo>
                  <a:lnTo>
                    <a:pt x="265521" y="177822"/>
                  </a:lnTo>
                  <a:lnTo>
                    <a:pt x="260822" y="182852"/>
                  </a:lnTo>
                  <a:lnTo>
                    <a:pt x="244426" y="188441"/>
                  </a:lnTo>
                  <a:lnTo>
                    <a:pt x="191065" y="180824"/>
                  </a:lnTo>
                  <a:lnTo>
                    <a:pt x="131466" y="159276"/>
                  </a:lnTo>
                  <a:lnTo>
                    <a:pt x="68011" y="123967"/>
                  </a:lnTo>
                  <a:lnTo>
                    <a:pt x="7543" y="7977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53A4484-0931-44CC-B834-2D5510DB1DBF}"/>
                </a:ext>
              </a:extLst>
            </p:cNvPr>
            <p:cNvSpPr/>
            <p:nvPr/>
          </p:nvSpPr>
          <p:spPr>
            <a:xfrm>
              <a:off x="5251472" y="5006082"/>
              <a:ext cx="232063" cy="256452"/>
            </a:xfrm>
            <a:custGeom>
              <a:avLst/>
              <a:gdLst/>
              <a:ahLst/>
              <a:cxnLst/>
              <a:rect l="0" t="0" r="0" b="0"/>
              <a:pathLst>
                <a:path w="232063" h="256452">
                  <a:moveTo>
                    <a:pt x="28409" y="0"/>
                  </a:moveTo>
                  <a:lnTo>
                    <a:pt x="10360" y="51478"/>
                  </a:lnTo>
                  <a:lnTo>
                    <a:pt x="0" y="113494"/>
                  </a:lnTo>
                  <a:lnTo>
                    <a:pt x="6675" y="163419"/>
                  </a:lnTo>
                  <a:lnTo>
                    <a:pt x="12045" y="179066"/>
                  </a:lnTo>
                  <a:lnTo>
                    <a:pt x="33931" y="208092"/>
                  </a:lnTo>
                  <a:lnTo>
                    <a:pt x="56677" y="219588"/>
                  </a:lnTo>
                  <a:lnTo>
                    <a:pt x="75055" y="218836"/>
                  </a:lnTo>
                  <a:lnTo>
                    <a:pt x="93558" y="212077"/>
                  </a:lnTo>
                  <a:lnTo>
                    <a:pt x="117273" y="194135"/>
                  </a:lnTo>
                  <a:lnTo>
                    <a:pt x="151241" y="149842"/>
                  </a:lnTo>
                  <a:lnTo>
                    <a:pt x="184549" y="90968"/>
                  </a:lnTo>
                  <a:lnTo>
                    <a:pt x="203928" y="47530"/>
                  </a:lnTo>
                  <a:lnTo>
                    <a:pt x="208277" y="41744"/>
                  </a:lnTo>
                  <a:lnTo>
                    <a:pt x="211177" y="42914"/>
                  </a:lnTo>
                  <a:lnTo>
                    <a:pt x="214399" y="57624"/>
                  </a:lnTo>
                  <a:lnTo>
                    <a:pt x="216467" y="111548"/>
                  </a:lnTo>
                  <a:lnTo>
                    <a:pt x="216910" y="167581"/>
                  </a:lnTo>
                  <a:lnTo>
                    <a:pt x="223465" y="226228"/>
                  </a:lnTo>
                  <a:lnTo>
                    <a:pt x="232062" y="25645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107B365-F355-43EE-B846-91747122811D}"/>
                </a:ext>
              </a:extLst>
            </p:cNvPr>
            <p:cNvSpPr/>
            <p:nvPr/>
          </p:nvSpPr>
          <p:spPr>
            <a:xfrm>
              <a:off x="5641930" y="4877856"/>
              <a:ext cx="28558" cy="354507"/>
            </a:xfrm>
            <a:custGeom>
              <a:avLst/>
              <a:gdLst/>
              <a:ahLst/>
              <a:cxnLst/>
              <a:rect l="0" t="0" r="0" b="0"/>
              <a:pathLst>
                <a:path w="28558" h="354507">
                  <a:moveTo>
                    <a:pt x="15086" y="0"/>
                  </a:moveTo>
                  <a:lnTo>
                    <a:pt x="20269" y="59143"/>
                  </a:lnTo>
                  <a:lnTo>
                    <a:pt x="22318" y="114669"/>
                  </a:lnTo>
                  <a:lnTo>
                    <a:pt x="28557" y="174014"/>
                  </a:lnTo>
                  <a:lnTo>
                    <a:pt x="24775" y="236407"/>
                  </a:lnTo>
                  <a:lnTo>
                    <a:pt x="16795" y="299728"/>
                  </a:lnTo>
                  <a:lnTo>
                    <a:pt x="0" y="35450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95906D2-1E0F-4ECC-AB4E-D036E9F6B41B}"/>
                </a:ext>
              </a:extLst>
            </p:cNvPr>
            <p:cNvSpPr/>
            <p:nvPr/>
          </p:nvSpPr>
          <p:spPr>
            <a:xfrm>
              <a:off x="5845583" y="4832600"/>
              <a:ext cx="22560" cy="392220"/>
            </a:xfrm>
            <a:custGeom>
              <a:avLst/>
              <a:gdLst/>
              <a:ahLst/>
              <a:cxnLst/>
              <a:rect l="0" t="0" r="0" b="0"/>
              <a:pathLst>
                <a:path w="22560" h="392220">
                  <a:moveTo>
                    <a:pt x="0" y="0"/>
                  </a:moveTo>
                  <a:lnTo>
                    <a:pt x="13046" y="62233"/>
                  </a:lnTo>
                  <a:lnTo>
                    <a:pt x="20000" y="116896"/>
                  </a:lnTo>
                  <a:lnTo>
                    <a:pt x="22282" y="178674"/>
                  </a:lnTo>
                  <a:lnTo>
                    <a:pt x="22559" y="234011"/>
                  </a:lnTo>
                  <a:lnTo>
                    <a:pt x="18614" y="294883"/>
                  </a:lnTo>
                  <a:lnTo>
                    <a:pt x="7345" y="354932"/>
                  </a:lnTo>
                  <a:lnTo>
                    <a:pt x="0" y="39221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8748A85-6CE2-41BE-BB49-EA58A0601E99}"/>
              </a:ext>
            </a:extLst>
          </p:cNvPr>
          <p:cNvGrpSpPr/>
          <p:nvPr/>
        </p:nvGrpSpPr>
        <p:grpSpPr>
          <a:xfrm>
            <a:off x="6252888" y="4787344"/>
            <a:ext cx="2640055" cy="452562"/>
            <a:chOff x="6252888" y="4787344"/>
            <a:chExt cx="2640055" cy="452562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C5B71E0-6057-4863-957E-334751887ADE}"/>
                </a:ext>
              </a:extLst>
            </p:cNvPr>
            <p:cNvSpPr/>
            <p:nvPr/>
          </p:nvSpPr>
          <p:spPr>
            <a:xfrm>
              <a:off x="6375929" y="4862771"/>
              <a:ext cx="80612" cy="301708"/>
            </a:xfrm>
            <a:custGeom>
              <a:avLst/>
              <a:gdLst/>
              <a:ahLst/>
              <a:cxnLst/>
              <a:rect l="0" t="0" r="0" b="0"/>
              <a:pathLst>
                <a:path w="80612" h="301708">
                  <a:moveTo>
                    <a:pt x="5185" y="0"/>
                  </a:moveTo>
                  <a:lnTo>
                    <a:pt x="0" y="19741"/>
                  </a:lnTo>
                  <a:lnTo>
                    <a:pt x="343" y="60019"/>
                  </a:lnTo>
                  <a:lnTo>
                    <a:pt x="6995" y="120654"/>
                  </a:lnTo>
                  <a:lnTo>
                    <a:pt x="26398" y="181021"/>
                  </a:lnTo>
                  <a:lnTo>
                    <a:pt x="48744" y="241365"/>
                  </a:lnTo>
                  <a:lnTo>
                    <a:pt x="59715" y="267066"/>
                  </a:lnTo>
                  <a:lnTo>
                    <a:pt x="80611" y="30170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45C778B-0583-4107-A435-DCA638B0F41A}"/>
                </a:ext>
              </a:extLst>
            </p:cNvPr>
            <p:cNvSpPr/>
            <p:nvPr/>
          </p:nvSpPr>
          <p:spPr>
            <a:xfrm>
              <a:off x="6252888" y="4796862"/>
              <a:ext cx="776898" cy="443044"/>
            </a:xfrm>
            <a:custGeom>
              <a:avLst/>
              <a:gdLst/>
              <a:ahLst/>
              <a:cxnLst/>
              <a:rect l="0" t="0" r="0" b="0"/>
              <a:pathLst>
                <a:path w="776898" h="443044">
                  <a:moveTo>
                    <a:pt x="0" y="133793"/>
                  </a:moveTo>
                  <a:lnTo>
                    <a:pt x="61007" y="145820"/>
                  </a:lnTo>
                  <a:lnTo>
                    <a:pt x="112775" y="150509"/>
                  </a:lnTo>
                  <a:lnTo>
                    <a:pt x="148510" y="152434"/>
                  </a:lnTo>
                  <a:lnTo>
                    <a:pt x="199991" y="142486"/>
                  </a:lnTo>
                  <a:lnTo>
                    <a:pt x="240883" y="120711"/>
                  </a:lnTo>
                  <a:lnTo>
                    <a:pt x="259846" y="101980"/>
                  </a:lnTo>
                  <a:lnTo>
                    <a:pt x="278202" y="65692"/>
                  </a:lnTo>
                  <a:lnTo>
                    <a:pt x="296627" y="9093"/>
                  </a:lnTo>
                  <a:lnTo>
                    <a:pt x="300835" y="3727"/>
                  </a:lnTo>
                  <a:lnTo>
                    <a:pt x="306154" y="989"/>
                  </a:lnTo>
                  <a:lnTo>
                    <a:pt x="312214" y="0"/>
                  </a:lnTo>
                  <a:lnTo>
                    <a:pt x="317093" y="3532"/>
                  </a:lnTo>
                  <a:lnTo>
                    <a:pt x="324748" y="18631"/>
                  </a:lnTo>
                  <a:lnTo>
                    <a:pt x="331308" y="71997"/>
                  </a:lnTo>
                  <a:lnTo>
                    <a:pt x="338187" y="127910"/>
                  </a:lnTo>
                  <a:lnTo>
                    <a:pt x="345807" y="189031"/>
                  </a:lnTo>
                  <a:lnTo>
                    <a:pt x="352782" y="241616"/>
                  </a:lnTo>
                  <a:lnTo>
                    <a:pt x="352901" y="257979"/>
                  </a:lnTo>
                  <a:lnTo>
                    <a:pt x="351760" y="257649"/>
                  </a:lnTo>
                  <a:lnTo>
                    <a:pt x="350161" y="254077"/>
                  </a:lnTo>
                  <a:lnTo>
                    <a:pt x="350619" y="243403"/>
                  </a:lnTo>
                  <a:lnTo>
                    <a:pt x="368058" y="184778"/>
                  </a:lnTo>
                  <a:lnTo>
                    <a:pt x="385367" y="146688"/>
                  </a:lnTo>
                  <a:lnTo>
                    <a:pt x="402201" y="127836"/>
                  </a:lnTo>
                  <a:lnTo>
                    <a:pt x="408931" y="122279"/>
                  </a:lnTo>
                  <a:lnTo>
                    <a:pt x="416770" y="119412"/>
                  </a:lnTo>
                  <a:lnTo>
                    <a:pt x="434419" y="118462"/>
                  </a:lnTo>
                  <a:lnTo>
                    <a:pt x="442142" y="121896"/>
                  </a:lnTo>
                  <a:lnTo>
                    <a:pt x="455194" y="134651"/>
                  </a:lnTo>
                  <a:lnTo>
                    <a:pt x="474212" y="171619"/>
                  </a:lnTo>
                  <a:lnTo>
                    <a:pt x="496104" y="232690"/>
                  </a:lnTo>
                  <a:lnTo>
                    <a:pt x="518067" y="289131"/>
                  </a:lnTo>
                  <a:lnTo>
                    <a:pt x="538288" y="321756"/>
                  </a:lnTo>
                  <a:lnTo>
                    <a:pt x="581997" y="364625"/>
                  </a:lnTo>
                  <a:lnTo>
                    <a:pt x="600880" y="370477"/>
                  </a:lnTo>
                  <a:lnTo>
                    <a:pt x="611781" y="372037"/>
                  </a:lnTo>
                  <a:lnTo>
                    <a:pt x="635068" y="367066"/>
                  </a:lnTo>
                  <a:lnTo>
                    <a:pt x="676154" y="347393"/>
                  </a:lnTo>
                  <a:lnTo>
                    <a:pt x="690497" y="332927"/>
                  </a:lnTo>
                  <a:lnTo>
                    <a:pt x="724922" y="277281"/>
                  </a:lnTo>
                  <a:lnTo>
                    <a:pt x="735497" y="240946"/>
                  </a:lnTo>
                  <a:lnTo>
                    <a:pt x="736220" y="199253"/>
                  </a:lnTo>
                  <a:lnTo>
                    <a:pt x="732000" y="177134"/>
                  </a:lnTo>
                  <a:lnTo>
                    <a:pt x="724536" y="158922"/>
                  </a:lnTo>
                  <a:lnTo>
                    <a:pt x="720200" y="155574"/>
                  </a:lnTo>
                  <a:lnTo>
                    <a:pt x="715632" y="155856"/>
                  </a:lnTo>
                  <a:lnTo>
                    <a:pt x="710912" y="158559"/>
                  </a:lnTo>
                  <a:lnTo>
                    <a:pt x="705667" y="174971"/>
                  </a:lnTo>
                  <a:lnTo>
                    <a:pt x="702860" y="228796"/>
                  </a:lnTo>
                  <a:lnTo>
                    <a:pt x="712019" y="269455"/>
                  </a:lnTo>
                  <a:lnTo>
                    <a:pt x="729367" y="325015"/>
                  </a:lnTo>
                  <a:lnTo>
                    <a:pt x="751003" y="386683"/>
                  </a:lnTo>
                  <a:lnTo>
                    <a:pt x="776897" y="44304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02ED4C0-EDE1-4CF2-97B9-C407E2658494}"/>
                </a:ext>
              </a:extLst>
            </p:cNvPr>
            <p:cNvSpPr/>
            <p:nvPr/>
          </p:nvSpPr>
          <p:spPr>
            <a:xfrm>
              <a:off x="7369205" y="4855228"/>
              <a:ext cx="67885" cy="301708"/>
            </a:xfrm>
            <a:custGeom>
              <a:avLst/>
              <a:gdLst/>
              <a:ahLst/>
              <a:cxnLst/>
              <a:rect l="0" t="0" r="0" b="0"/>
              <a:pathLst>
                <a:path w="67885" h="301708">
                  <a:moveTo>
                    <a:pt x="0" y="0"/>
                  </a:moveTo>
                  <a:lnTo>
                    <a:pt x="14175" y="47729"/>
                  </a:lnTo>
                  <a:lnTo>
                    <a:pt x="28967" y="104130"/>
                  </a:lnTo>
                  <a:lnTo>
                    <a:pt x="41033" y="166077"/>
                  </a:lnTo>
                  <a:lnTo>
                    <a:pt x="52088" y="222791"/>
                  </a:lnTo>
                  <a:lnTo>
                    <a:pt x="65755" y="283668"/>
                  </a:lnTo>
                  <a:lnTo>
                    <a:pt x="67884" y="30170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2CB8B49-E8C4-4FFC-A2FF-6BD4CFD01FB6}"/>
                </a:ext>
              </a:extLst>
            </p:cNvPr>
            <p:cNvSpPr/>
            <p:nvPr/>
          </p:nvSpPr>
          <p:spPr>
            <a:xfrm>
              <a:off x="7293779" y="4945740"/>
              <a:ext cx="460105" cy="158297"/>
            </a:xfrm>
            <a:custGeom>
              <a:avLst/>
              <a:gdLst/>
              <a:ahLst/>
              <a:cxnLst/>
              <a:rect l="0" t="0" r="0" b="0"/>
              <a:pathLst>
                <a:path w="460105" h="158297">
                  <a:moveTo>
                    <a:pt x="0" y="0"/>
                  </a:moveTo>
                  <a:lnTo>
                    <a:pt x="57467" y="7682"/>
                  </a:lnTo>
                  <a:lnTo>
                    <a:pt x="118941" y="16814"/>
                  </a:lnTo>
                  <a:lnTo>
                    <a:pt x="177726" y="32557"/>
                  </a:lnTo>
                  <a:lnTo>
                    <a:pt x="214547" y="50756"/>
                  </a:lnTo>
                  <a:lnTo>
                    <a:pt x="229727" y="65021"/>
                  </a:lnTo>
                  <a:lnTo>
                    <a:pt x="245460" y="91899"/>
                  </a:lnTo>
                  <a:lnTo>
                    <a:pt x="263691" y="148741"/>
                  </a:lnTo>
                  <a:lnTo>
                    <a:pt x="266307" y="156988"/>
                  </a:lnTo>
                  <a:lnTo>
                    <a:pt x="268050" y="158296"/>
                  </a:lnTo>
                  <a:lnTo>
                    <a:pt x="269987" y="148574"/>
                  </a:lnTo>
                  <a:lnTo>
                    <a:pt x="271333" y="90460"/>
                  </a:lnTo>
                  <a:lnTo>
                    <a:pt x="275500" y="48226"/>
                  </a:lnTo>
                  <a:lnTo>
                    <a:pt x="284193" y="33725"/>
                  </a:lnTo>
                  <a:lnTo>
                    <a:pt x="290031" y="27512"/>
                  </a:lnTo>
                  <a:lnTo>
                    <a:pt x="297275" y="24208"/>
                  </a:lnTo>
                  <a:lnTo>
                    <a:pt x="314264" y="22772"/>
                  </a:lnTo>
                  <a:lnTo>
                    <a:pt x="346679" y="34683"/>
                  </a:lnTo>
                  <a:lnTo>
                    <a:pt x="405230" y="75406"/>
                  </a:lnTo>
                  <a:lnTo>
                    <a:pt x="450272" y="116213"/>
                  </a:lnTo>
                  <a:lnTo>
                    <a:pt x="460104" y="12068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A6E1B1C-54CD-429B-B5B9-436E4D1DD8EC}"/>
                </a:ext>
              </a:extLst>
            </p:cNvPr>
            <p:cNvSpPr/>
            <p:nvPr/>
          </p:nvSpPr>
          <p:spPr>
            <a:xfrm>
              <a:off x="7784054" y="5005243"/>
              <a:ext cx="203653" cy="133752"/>
            </a:xfrm>
            <a:custGeom>
              <a:avLst/>
              <a:gdLst/>
              <a:ahLst/>
              <a:cxnLst/>
              <a:rect l="0" t="0" r="0" b="0"/>
              <a:pathLst>
                <a:path w="203653" h="133752">
                  <a:moveTo>
                    <a:pt x="0" y="839"/>
                  </a:moveTo>
                  <a:lnTo>
                    <a:pt x="1675" y="57484"/>
                  </a:lnTo>
                  <a:lnTo>
                    <a:pt x="20996" y="108794"/>
                  </a:lnTo>
                  <a:lnTo>
                    <a:pt x="35459" y="131066"/>
                  </a:lnTo>
                  <a:lnTo>
                    <a:pt x="43753" y="133751"/>
                  </a:lnTo>
                  <a:lnTo>
                    <a:pt x="66378" y="132265"/>
                  </a:lnTo>
                  <a:lnTo>
                    <a:pt x="86490" y="121547"/>
                  </a:lnTo>
                  <a:lnTo>
                    <a:pt x="115885" y="91356"/>
                  </a:lnTo>
                  <a:lnTo>
                    <a:pt x="137641" y="46095"/>
                  </a:lnTo>
                  <a:lnTo>
                    <a:pt x="153312" y="838"/>
                  </a:lnTo>
                  <a:lnTo>
                    <a:pt x="156683" y="0"/>
                  </a:lnTo>
                  <a:lnTo>
                    <a:pt x="160606" y="3632"/>
                  </a:lnTo>
                  <a:lnTo>
                    <a:pt x="168597" y="19680"/>
                  </a:lnTo>
                  <a:lnTo>
                    <a:pt x="187230" y="81291"/>
                  </a:lnTo>
                  <a:lnTo>
                    <a:pt x="203652" y="12152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EF11EFB-3CBF-4FDF-8D44-A87B4753BB28}"/>
                </a:ext>
              </a:extLst>
            </p:cNvPr>
            <p:cNvSpPr/>
            <p:nvPr/>
          </p:nvSpPr>
          <p:spPr>
            <a:xfrm>
              <a:off x="8068640" y="4919277"/>
              <a:ext cx="167975" cy="226540"/>
            </a:xfrm>
            <a:custGeom>
              <a:avLst/>
              <a:gdLst/>
              <a:ahLst/>
              <a:cxnLst/>
              <a:rect l="0" t="0" r="0" b="0"/>
              <a:pathLst>
                <a:path w="167975" h="226540">
                  <a:moveTo>
                    <a:pt x="115176" y="71719"/>
                  </a:moveTo>
                  <a:lnTo>
                    <a:pt x="111172" y="29726"/>
                  </a:lnTo>
                  <a:lnTo>
                    <a:pt x="100266" y="15063"/>
                  </a:lnTo>
                  <a:lnTo>
                    <a:pt x="92664" y="8806"/>
                  </a:lnTo>
                  <a:lnTo>
                    <a:pt x="75279" y="1854"/>
                  </a:lnTo>
                  <a:lnTo>
                    <a:pt x="65950" y="0"/>
                  </a:lnTo>
                  <a:lnTo>
                    <a:pt x="46644" y="2410"/>
                  </a:lnTo>
                  <a:lnTo>
                    <a:pt x="36802" y="5399"/>
                  </a:lnTo>
                  <a:lnTo>
                    <a:pt x="21399" y="19895"/>
                  </a:lnTo>
                  <a:lnTo>
                    <a:pt x="1857" y="55336"/>
                  </a:lnTo>
                  <a:lnTo>
                    <a:pt x="0" y="71142"/>
                  </a:lnTo>
                  <a:lnTo>
                    <a:pt x="12414" y="124484"/>
                  </a:lnTo>
                  <a:lnTo>
                    <a:pt x="37705" y="169771"/>
                  </a:lnTo>
                  <a:lnTo>
                    <a:pt x="86792" y="214833"/>
                  </a:lnTo>
                  <a:lnTo>
                    <a:pt x="93739" y="219927"/>
                  </a:lnTo>
                  <a:lnTo>
                    <a:pt x="112632" y="225588"/>
                  </a:lnTo>
                  <a:lnTo>
                    <a:pt x="142357" y="226539"/>
                  </a:lnTo>
                  <a:lnTo>
                    <a:pt x="167974" y="22257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1F7E019-A6E7-47FB-BA14-AEC50D22AD12}"/>
                </a:ext>
              </a:extLst>
            </p:cNvPr>
            <p:cNvSpPr/>
            <p:nvPr/>
          </p:nvSpPr>
          <p:spPr>
            <a:xfrm>
              <a:off x="8387469" y="4809972"/>
              <a:ext cx="49602" cy="316794"/>
            </a:xfrm>
            <a:custGeom>
              <a:avLst/>
              <a:gdLst/>
              <a:ahLst/>
              <a:cxnLst/>
              <a:rect l="0" t="0" r="0" b="0"/>
              <a:pathLst>
                <a:path w="49602" h="316794">
                  <a:moveTo>
                    <a:pt x="45255" y="0"/>
                  </a:moveTo>
                  <a:lnTo>
                    <a:pt x="49601" y="28432"/>
                  </a:lnTo>
                  <a:lnTo>
                    <a:pt x="45582" y="91073"/>
                  </a:lnTo>
                  <a:lnTo>
                    <a:pt x="39314" y="150902"/>
                  </a:lnTo>
                  <a:lnTo>
                    <a:pt x="29649" y="208964"/>
                  </a:lnTo>
                  <a:lnTo>
                    <a:pt x="15039" y="266695"/>
                  </a:lnTo>
                  <a:lnTo>
                    <a:pt x="0" y="31679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1F6091E-A055-4A17-98A3-130E6AB901AA}"/>
                </a:ext>
              </a:extLst>
            </p:cNvPr>
            <p:cNvSpPr/>
            <p:nvPr/>
          </p:nvSpPr>
          <p:spPr>
            <a:xfrm>
              <a:off x="8421761" y="4909075"/>
              <a:ext cx="146732" cy="187520"/>
            </a:xfrm>
            <a:custGeom>
              <a:avLst/>
              <a:gdLst/>
              <a:ahLst/>
              <a:cxnLst/>
              <a:rect l="0" t="0" r="0" b="0"/>
              <a:pathLst>
                <a:path w="146732" h="187520">
                  <a:moveTo>
                    <a:pt x="146731" y="6494"/>
                  </a:moveTo>
                  <a:lnTo>
                    <a:pt x="96730" y="0"/>
                  </a:lnTo>
                  <a:lnTo>
                    <a:pt x="34034" y="9542"/>
                  </a:lnTo>
                  <a:lnTo>
                    <a:pt x="9790" y="20713"/>
                  </a:lnTo>
                  <a:lnTo>
                    <a:pt x="5153" y="26869"/>
                  </a:lnTo>
                  <a:lnTo>
                    <a:pt x="0" y="42647"/>
                  </a:lnTo>
                  <a:lnTo>
                    <a:pt x="2180" y="58600"/>
                  </a:lnTo>
                  <a:lnTo>
                    <a:pt x="12830" y="79481"/>
                  </a:lnTo>
                  <a:lnTo>
                    <a:pt x="51264" y="136579"/>
                  </a:lnTo>
                  <a:lnTo>
                    <a:pt x="73555" y="163023"/>
                  </a:lnTo>
                  <a:lnTo>
                    <a:pt x="101475" y="18751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86963BE-0C39-41D4-B2C5-00A623A5A5B8}"/>
                </a:ext>
              </a:extLst>
            </p:cNvPr>
            <p:cNvSpPr/>
            <p:nvPr/>
          </p:nvSpPr>
          <p:spPr>
            <a:xfrm>
              <a:off x="8726889" y="4787344"/>
              <a:ext cx="166054" cy="218739"/>
            </a:xfrm>
            <a:custGeom>
              <a:avLst/>
              <a:gdLst/>
              <a:ahLst/>
              <a:cxnLst/>
              <a:rect l="0" t="0" r="0" b="0"/>
              <a:pathLst>
                <a:path w="166054" h="218739">
                  <a:moveTo>
                    <a:pt x="0" y="0"/>
                  </a:moveTo>
                  <a:lnTo>
                    <a:pt x="57467" y="13703"/>
                  </a:lnTo>
                  <a:lnTo>
                    <a:pt x="120571" y="43932"/>
                  </a:lnTo>
                  <a:lnTo>
                    <a:pt x="161925" y="73016"/>
                  </a:lnTo>
                  <a:lnTo>
                    <a:pt x="164940" y="78849"/>
                  </a:lnTo>
                  <a:lnTo>
                    <a:pt x="166053" y="92033"/>
                  </a:lnTo>
                  <a:lnTo>
                    <a:pt x="163502" y="98230"/>
                  </a:lnTo>
                  <a:lnTo>
                    <a:pt x="107193" y="156783"/>
                  </a:lnTo>
                  <a:lnTo>
                    <a:pt x="75566" y="192895"/>
                  </a:lnTo>
                  <a:lnTo>
                    <a:pt x="60342" y="21873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DFEB2D82-D2D0-4042-8057-AC6F399C3050}"/>
                </a:ext>
              </a:extLst>
            </p:cNvPr>
            <p:cNvSpPr/>
            <p:nvPr/>
          </p:nvSpPr>
          <p:spPr>
            <a:xfrm>
              <a:off x="8711804" y="5096594"/>
              <a:ext cx="1" cy="7544"/>
            </a:xfrm>
            <a:custGeom>
              <a:avLst/>
              <a:gdLst/>
              <a:ahLst/>
              <a:cxnLst/>
              <a:rect l="0" t="0" r="0" b="0"/>
              <a:pathLst>
                <a:path w="1" h="7544">
                  <a:moveTo>
                    <a:pt x="0" y="0"/>
                  </a:moveTo>
                  <a:lnTo>
                    <a:pt x="0" y="754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289BEAD8-5F66-4822-8C37-02EB73E6C311}"/>
              </a:ext>
            </a:extLst>
          </p:cNvPr>
          <p:cNvGrpSpPr/>
          <p:nvPr/>
        </p:nvGrpSpPr>
        <p:grpSpPr>
          <a:xfrm>
            <a:off x="1131403" y="5307789"/>
            <a:ext cx="3810962" cy="497818"/>
            <a:chOff x="1131403" y="5307789"/>
            <a:chExt cx="3810962" cy="49781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59614F41-69FA-4237-B4CF-C6C926563E03}"/>
                </a:ext>
              </a:extLst>
            </p:cNvPr>
            <p:cNvSpPr/>
            <p:nvPr/>
          </p:nvSpPr>
          <p:spPr>
            <a:xfrm>
              <a:off x="1131403" y="5337960"/>
              <a:ext cx="754270" cy="369593"/>
            </a:xfrm>
            <a:custGeom>
              <a:avLst/>
              <a:gdLst/>
              <a:ahLst/>
              <a:cxnLst/>
              <a:rect l="0" t="0" r="0" b="0"/>
              <a:pathLst>
                <a:path w="754270" h="369593">
                  <a:moveTo>
                    <a:pt x="0" y="0"/>
                  </a:moveTo>
                  <a:lnTo>
                    <a:pt x="15282" y="60019"/>
                  </a:lnTo>
                  <a:lnTo>
                    <a:pt x="30188" y="120654"/>
                  </a:lnTo>
                  <a:lnTo>
                    <a:pt x="43582" y="176147"/>
                  </a:lnTo>
                  <a:lnTo>
                    <a:pt x="61808" y="232488"/>
                  </a:lnTo>
                  <a:lnTo>
                    <a:pt x="84343" y="292337"/>
                  </a:lnTo>
                  <a:lnTo>
                    <a:pt x="92689" y="316251"/>
                  </a:lnTo>
                  <a:lnTo>
                    <a:pt x="96154" y="317270"/>
                  </a:lnTo>
                  <a:lnTo>
                    <a:pt x="100140" y="313758"/>
                  </a:lnTo>
                  <a:lnTo>
                    <a:pt x="108201" y="297844"/>
                  </a:lnTo>
                  <a:lnTo>
                    <a:pt x="120204" y="246656"/>
                  </a:lnTo>
                  <a:lnTo>
                    <a:pt x="134029" y="191250"/>
                  </a:lnTo>
                  <a:lnTo>
                    <a:pt x="142259" y="174674"/>
                  </a:lnTo>
                  <a:lnTo>
                    <a:pt x="147638" y="170924"/>
                  </a:lnTo>
                  <a:lnTo>
                    <a:pt x="153738" y="170101"/>
                  </a:lnTo>
                  <a:lnTo>
                    <a:pt x="160320" y="171228"/>
                  </a:lnTo>
                  <a:lnTo>
                    <a:pt x="174337" y="183654"/>
                  </a:lnTo>
                  <a:lnTo>
                    <a:pt x="209338" y="241078"/>
                  </a:lnTo>
                  <a:lnTo>
                    <a:pt x="243919" y="300991"/>
                  </a:lnTo>
                  <a:lnTo>
                    <a:pt x="273032" y="343331"/>
                  </a:lnTo>
                  <a:lnTo>
                    <a:pt x="280076" y="347056"/>
                  </a:lnTo>
                  <a:lnTo>
                    <a:pt x="287287" y="347025"/>
                  </a:lnTo>
                  <a:lnTo>
                    <a:pt x="294608" y="344490"/>
                  </a:lnTo>
                  <a:lnTo>
                    <a:pt x="300327" y="336934"/>
                  </a:lnTo>
                  <a:lnTo>
                    <a:pt x="318463" y="278389"/>
                  </a:lnTo>
                  <a:lnTo>
                    <a:pt x="327824" y="216384"/>
                  </a:lnTo>
                  <a:lnTo>
                    <a:pt x="339549" y="159990"/>
                  </a:lnTo>
                  <a:lnTo>
                    <a:pt x="352009" y="103137"/>
                  </a:lnTo>
                  <a:lnTo>
                    <a:pt x="367917" y="45637"/>
                  </a:lnTo>
                  <a:lnTo>
                    <a:pt x="376111" y="26708"/>
                  </a:lnTo>
                  <a:lnTo>
                    <a:pt x="387574" y="13826"/>
                  </a:lnTo>
                  <a:lnTo>
                    <a:pt x="394151" y="9217"/>
                  </a:lnTo>
                  <a:lnTo>
                    <a:pt x="401050" y="7821"/>
                  </a:lnTo>
                  <a:lnTo>
                    <a:pt x="415420" y="10739"/>
                  </a:lnTo>
                  <a:lnTo>
                    <a:pt x="433641" y="21805"/>
                  </a:lnTo>
                  <a:lnTo>
                    <a:pt x="442197" y="33158"/>
                  </a:lnTo>
                  <a:lnTo>
                    <a:pt x="472951" y="93643"/>
                  </a:lnTo>
                  <a:lnTo>
                    <a:pt x="489649" y="145627"/>
                  </a:lnTo>
                  <a:lnTo>
                    <a:pt x="507109" y="201288"/>
                  </a:lnTo>
                  <a:lnTo>
                    <a:pt x="516144" y="257826"/>
                  </a:lnTo>
                  <a:lnTo>
                    <a:pt x="520068" y="319207"/>
                  </a:lnTo>
                  <a:lnTo>
                    <a:pt x="519356" y="321754"/>
                  </a:lnTo>
                  <a:lnTo>
                    <a:pt x="516329" y="313411"/>
                  </a:lnTo>
                  <a:lnTo>
                    <a:pt x="514418" y="261867"/>
                  </a:lnTo>
                  <a:lnTo>
                    <a:pt x="521241" y="204132"/>
                  </a:lnTo>
                  <a:lnTo>
                    <a:pt x="538092" y="143780"/>
                  </a:lnTo>
                  <a:lnTo>
                    <a:pt x="547564" y="130669"/>
                  </a:lnTo>
                  <a:lnTo>
                    <a:pt x="553610" y="124826"/>
                  </a:lnTo>
                  <a:lnTo>
                    <a:pt x="561831" y="122607"/>
                  </a:lnTo>
                  <a:lnTo>
                    <a:pt x="582140" y="124611"/>
                  </a:lnTo>
                  <a:lnTo>
                    <a:pt x="639403" y="158334"/>
                  </a:lnTo>
                  <a:lnTo>
                    <a:pt x="677011" y="192559"/>
                  </a:lnTo>
                  <a:lnTo>
                    <a:pt x="719933" y="251552"/>
                  </a:lnTo>
                  <a:lnTo>
                    <a:pt x="747606" y="307771"/>
                  </a:lnTo>
                  <a:lnTo>
                    <a:pt x="754269" y="36959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43427D7-BFE2-4E53-A4BE-34D31D67518D}"/>
                </a:ext>
              </a:extLst>
            </p:cNvPr>
            <p:cNvSpPr/>
            <p:nvPr/>
          </p:nvSpPr>
          <p:spPr>
            <a:xfrm>
              <a:off x="2000446" y="5471986"/>
              <a:ext cx="254819" cy="243109"/>
            </a:xfrm>
            <a:custGeom>
              <a:avLst/>
              <a:gdLst/>
              <a:ahLst/>
              <a:cxnLst/>
              <a:rect l="0" t="0" r="0" b="0"/>
              <a:pathLst>
                <a:path w="254819" h="243109">
                  <a:moveTo>
                    <a:pt x="88878" y="129968"/>
                  </a:moveTo>
                  <a:lnTo>
                    <a:pt x="116370" y="98472"/>
                  </a:lnTo>
                  <a:lnTo>
                    <a:pt x="127567" y="68768"/>
                  </a:lnTo>
                  <a:lnTo>
                    <a:pt x="127242" y="58160"/>
                  </a:lnTo>
                  <a:lnTo>
                    <a:pt x="120176" y="37432"/>
                  </a:lnTo>
                  <a:lnTo>
                    <a:pt x="106067" y="14924"/>
                  </a:lnTo>
                  <a:lnTo>
                    <a:pt x="91769" y="5366"/>
                  </a:lnTo>
                  <a:lnTo>
                    <a:pt x="75078" y="0"/>
                  </a:lnTo>
                  <a:lnTo>
                    <a:pt x="59278" y="409"/>
                  </a:lnTo>
                  <a:lnTo>
                    <a:pt x="46111" y="5619"/>
                  </a:lnTo>
                  <a:lnTo>
                    <a:pt x="24000" y="22622"/>
                  </a:lnTo>
                  <a:lnTo>
                    <a:pt x="12573" y="41172"/>
                  </a:lnTo>
                  <a:lnTo>
                    <a:pt x="2041" y="70803"/>
                  </a:lnTo>
                  <a:lnTo>
                    <a:pt x="0" y="88867"/>
                  </a:lnTo>
                  <a:lnTo>
                    <a:pt x="9894" y="142491"/>
                  </a:lnTo>
                  <a:lnTo>
                    <a:pt x="23023" y="180771"/>
                  </a:lnTo>
                  <a:lnTo>
                    <a:pt x="32791" y="196127"/>
                  </a:lnTo>
                  <a:lnTo>
                    <a:pt x="45513" y="208539"/>
                  </a:lnTo>
                  <a:lnTo>
                    <a:pt x="53263" y="211682"/>
                  </a:lnTo>
                  <a:lnTo>
                    <a:pt x="70815" y="212938"/>
                  </a:lnTo>
                  <a:lnTo>
                    <a:pt x="85320" y="208468"/>
                  </a:lnTo>
                  <a:lnTo>
                    <a:pt x="97353" y="200056"/>
                  </a:lnTo>
                  <a:lnTo>
                    <a:pt x="112714" y="181185"/>
                  </a:lnTo>
                  <a:lnTo>
                    <a:pt x="142994" y="118360"/>
                  </a:lnTo>
                  <a:lnTo>
                    <a:pt x="168565" y="56265"/>
                  </a:lnTo>
                  <a:lnTo>
                    <a:pt x="174020" y="36590"/>
                  </a:lnTo>
                  <a:lnTo>
                    <a:pt x="177487" y="32517"/>
                  </a:lnTo>
                  <a:lnTo>
                    <a:pt x="181474" y="32315"/>
                  </a:lnTo>
                  <a:lnTo>
                    <a:pt x="185808" y="34695"/>
                  </a:lnTo>
                  <a:lnTo>
                    <a:pt x="192858" y="52984"/>
                  </a:lnTo>
                  <a:lnTo>
                    <a:pt x="209419" y="115656"/>
                  </a:lnTo>
                  <a:lnTo>
                    <a:pt x="218664" y="173057"/>
                  </a:lnTo>
                  <a:lnTo>
                    <a:pt x="227344" y="197210"/>
                  </a:lnTo>
                  <a:lnTo>
                    <a:pt x="246849" y="236347"/>
                  </a:lnTo>
                  <a:lnTo>
                    <a:pt x="254818" y="24310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3F8E79E-6367-4905-81F6-90BC9DABC3EA}"/>
                </a:ext>
              </a:extLst>
            </p:cNvPr>
            <p:cNvSpPr/>
            <p:nvPr/>
          </p:nvSpPr>
          <p:spPr>
            <a:xfrm>
              <a:off x="2451373" y="5330417"/>
              <a:ext cx="52800" cy="377136"/>
            </a:xfrm>
            <a:custGeom>
              <a:avLst/>
              <a:gdLst/>
              <a:ahLst/>
              <a:cxnLst/>
              <a:rect l="0" t="0" r="0" b="0"/>
              <a:pathLst>
                <a:path w="52800" h="377136">
                  <a:moveTo>
                    <a:pt x="0" y="0"/>
                  </a:moveTo>
                  <a:lnTo>
                    <a:pt x="10499" y="56496"/>
                  </a:lnTo>
                  <a:lnTo>
                    <a:pt x="16717" y="114537"/>
                  </a:lnTo>
                  <a:lnTo>
                    <a:pt x="22688" y="171834"/>
                  </a:lnTo>
                  <a:lnTo>
                    <a:pt x="33024" y="234134"/>
                  </a:lnTo>
                  <a:lnTo>
                    <a:pt x="45301" y="292302"/>
                  </a:lnTo>
                  <a:lnTo>
                    <a:pt x="51812" y="352057"/>
                  </a:lnTo>
                  <a:lnTo>
                    <a:pt x="52799" y="37713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65A462F-65A5-4170-B211-2D826CF75E3E}"/>
                </a:ext>
              </a:extLst>
            </p:cNvPr>
            <p:cNvSpPr/>
            <p:nvPr/>
          </p:nvSpPr>
          <p:spPr>
            <a:xfrm>
              <a:off x="2375946" y="5428472"/>
              <a:ext cx="263996" cy="120684"/>
            </a:xfrm>
            <a:custGeom>
              <a:avLst/>
              <a:gdLst/>
              <a:ahLst/>
              <a:cxnLst/>
              <a:rect l="0" t="0" r="0" b="0"/>
              <a:pathLst>
                <a:path w="263996" h="120684">
                  <a:moveTo>
                    <a:pt x="0" y="0"/>
                  </a:moveTo>
                  <a:lnTo>
                    <a:pt x="59144" y="33412"/>
                  </a:lnTo>
                  <a:lnTo>
                    <a:pt x="108590" y="58747"/>
                  </a:lnTo>
                  <a:lnTo>
                    <a:pt x="170535" y="84145"/>
                  </a:lnTo>
                  <a:lnTo>
                    <a:pt x="232111" y="110398"/>
                  </a:lnTo>
                  <a:lnTo>
                    <a:pt x="263995" y="12068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AF2347C-7F1C-4C4C-ACA3-7956B9938325}"/>
                </a:ext>
              </a:extLst>
            </p:cNvPr>
            <p:cNvSpPr/>
            <p:nvPr/>
          </p:nvSpPr>
          <p:spPr>
            <a:xfrm>
              <a:off x="2934105" y="5466185"/>
              <a:ext cx="346965" cy="267928"/>
            </a:xfrm>
            <a:custGeom>
              <a:avLst/>
              <a:gdLst/>
              <a:ahLst/>
              <a:cxnLst/>
              <a:rect l="0" t="0" r="0" b="0"/>
              <a:pathLst>
                <a:path w="346965" h="267928">
                  <a:moveTo>
                    <a:pt x="0" y="7543"/>
                  </a:moveTo>
                  <a:lnTo>
                    <a:pt x="6022" y="60681"/>
                  </a:lnTo>
                  <a:lnTo>
                    <a:pt x="13047" y="112462"/>
                  </a:lnTo>
                  <a:lnTo>
                    <a:pt x="18952" y="148419"/>
                  </a:lnTo>
                  <a:lnTo>
                    <a:pt x="37391" y="205011"/>
                  </a:lnTo>
                  <a:lnTo>
                    <a:pt x="51711" y="244149"/>
                  </a:lnTo>
                  <a:lnTo>
                    <a:pt x="56264" y="246574"/>
                  </a:lnTo>
                  <a:lnTo>
                    <a:pt x="60976" y="244000"/>
                  </a:lnTo>
                  <a:lnTo>
                    <a:pt x="65793" y="238094"/>
                  </a:lnTo>
                  <a:lnTo>
                    <a:pt x="76577" y="205756"/>
                  </a:lnTo>
                  <a:lnTo>
                    <a:pt x="86413" y="145207"/>
                  </a:lnTo>
                  <a:lnTo>
                    <a:pt x="100412" y="105848"/>
                  </a:lnTo>
                  <a:lnTo>
                    <a:pt x="118635" y="79481"/>
                  </a:lnTo>
                  <a:lnTo>
                    <a:pt x="123508" y="77291"/>
                  </a:lnTo>
                  <a:lnTo>
                    <a:pt x="128433" y="77508"/>
                  </a:lnTo>
                  <a:lnTo>
                    <a:pt x="133393" y="79329"/>
                  </a:lnTo>
                  <a:lnTo>
                    <a:pt x="148381" y="93904"/>
                  </a:lnTo>
                  <a:lnTo>
                    <a:pt x="159433" y="114146"/>
                  </a:lnTo>
                  <a:lnTo>
                    <a:pt x="175867" y="175478"/>
                  </a:lnTo>
                  <a:lnTo>
                    <a:pt x="203182" y="234073"/>
                  </a:lnTo>
                  <a:lnTo>
                    <a:pt x="210148" y="249020"/>
                  </a:lnTo>
                  <a:lnTo>
                    <a:pt x="221625" y="264044"/>
                  </a:lnTo>
                  <a:lnTo>
                    <a:pt x="227368" y="267380"/>
                  </a:lnTo>
                  <a:lnTo>
                    <a:pt x="232872" y="267927"/>
                  </a:lnTo>
                  <a:lnTo>
                    <a:pt x="238217" y="266617"/>
                  </a:lnTo>
                  <a:lnTo>
                    <a:pt x="250862" y="253986"/>
                  </a:lnTo>
                  <a:lnTo>
                    <a:pt x="271457" y="219741"/>
                  </a:lnTo>
                  <a:lnTo>
                    <a:pt x="292913" y="163072"/>
                  </a:lnTo>
                  <a:lnTo>
                    <a:pt x="311434" y="107057"/>
                  </a:lnTo>
                  <a:lnTo>
                    <a:pt x="329345" y="45203"/>
                  </a:lnTo>
                  <a:lnTo>
                    <a:pt x="339418" y="13741"/>
                  </a:lnTo>
                  <a:lnTo>
                    <a:pt x="346964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7FA4A7B-1764-4C4C-8631-EB8992467B92}"/>
                </a:ext>
              </a:extLst>
            </p:cNvPr>
            <p:cNvSpPr/>
            <p:nvPr/>
          </p:nvSpPr>
          <p:spPr>
            <a:xfrm>
              <a:off x="3428305" y="5421223"/>
              <a:ext cx="214814" cy="232254"/>
            </a:xfrm>
            <a:custGeom>
              <a:avLst/>
              <a:gdLst/>
              <a:ahLst/>
              <a:cxnLst/>
              <a:rect l="0" t="0" r="0" b="0"/>
              <a:pathLst>
                <a:path w="214814" h="232254">
                  <a:moveTo>
                    <a:pt x="79044" y="127932"/>
                  </a:moveTo>
                  <a:lnTo>
                    <a:pt x="87053" y="119924"/>
                  </a:lnTo>
                  <a:lnTo>
                    <a:pt x="100041" y="94923"/>
                  </a:lnTo>
                  <a:lnTo>
                    <a:pt x="106497" y="60976"/>
                  </a:lnTo>
                  <a:lnTo>
                    <a:pt x="100402" y="28383"/>
                  </a:lnTo>
                  <a:lnTo>
                    <a:pt x="90213" y="12172"/>
                  </a:lnTo>
                  <a:lnTo>
                    <a:pt x="83976" y="5502"/>
                  </a:lnTo>
                  <a:lnTo>
                    <a:pt x="76466" y="1894"/>
                  </a:lnTo>
                  <a:lnTo>
                    <a:pt x="59181" y="120"/>
                  </a:lnTo>
                  <a:lnTo>
                    <a:pt x="40325" y="8830"/>
                  </a:lnTo>
                  <a:lnTo>
                    <a:pt x="30604" y="15846"/>
                  </a:lnTo>
                  <a:lnTo>
                    <a:pt x="15332" y="37050"/>
                  </a:lnTo>
                  <a:lnTo>
                    <a:pt x="1781" y="72789"/>
                  </a:lnTo>
                  <a:lnTo>
                    <a:pt x="0" y="111314"/>
                  </a:lnTo>
                  <a:lnTo>
                    <a:pt x="6907" y="164877"/>
                  </a:lnTo>
                  <a:lnTo>
                    <a:pt x="17180" y="200880"/>
                  </a:lnTo>
                  <a:lnTo>
                    <a:pt x="25289" y="213710"/>
                  </a:lnTo>
                  <a:lnTo>
                    <a:pt x="43282" y="230358"/>
                  </a:lnTo>
                  <a:lnTo>
                    <a:pt x="51013" y="232253"/>
                  </a:lnTo>
                  <a:lnTo>
                    <a:pt x="68542" y="229889"/>
                  </a:lnTo>
                  <a:lnTo>
                    <a:pt x="83037" y="221017"/>
                  </a:lnTo>
                  <a:lnTo>
                    <a:pt x="106000" y="194834"/>
                  </a:lnTo>
                  <a:lnTo>
                    <a:pt x="136810" y="139976"/>
                  </a:lnTo>
                  <a:lnTo>
                    <a:pt x="163033" y="80115"/>
                  </a:lnTo>
                  <a:lnTo>
                    <a:pt x="179483" y="23820"/>
                  </a:lnTo>
                  <a:lnTo>
                    <a:pt x="191121" y="146"/>
                  </a:lnTo>
                  <a:lnTo>
                    <a:pt x="193152" y="0"/>
                  </a:lnTo>
                  <a:lnTo>
                    <a:pt x="198285" y="60506"/>
                  </a:lnTo>
                  <a:lnTo>
                    <a:pt x="201836" y="120430"/>
                  </a:lnTo>
                  <a:lnTo>
                    <a:pt x="209028" y="182969"/>
                  </a:lnTo>
                  <a:lnTo>
                    <a:pt x="214813" y="22598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F30BC03-9BD2-421C-9604-DAF845A1D26A}"/>
                </a:ext>
              </a:extLst>
            </p:cNvPr>
            <p:cNvSpPr/>
            <p:nvPr/>
          </p:nvSpPr>
          <p:spPr>
            <a:xfrm>
              <a:off x="3643118" y="5365880"/>
              <a:ext cx="241367" cy="326587"/>
            </a:xfrm>
            <a:custGeom>
              <a:avLst/>
              <a:gdLst/>
              <a:ahLst/>
              <a:cxnLst/>
              <a:rect l="0" t="0" r="0" b="0"/>
              <a:pathLst>
                <a:path w="241367" h="326587">
                  <a:moveTo>
                    <a:pt x="241366" y="47507"/>
                  </a:moveTo>
                  <a:lnTo>
                    <a:pt x="234506" y="25096"/>
                  </a:lnTo>
                  <a:lnTo>
                    <a:pt x="226863" y="13521"/>
                  </a:lnTo>
                  <a:lnTo>
                    <a:pt x="215645" y="5025"/>
                  </a:lnTo>
                  <a:lnTo>
                    <a:pt x="209133" y="1586"/>
                  </a:lnTo>
                  <a:lnTo>
                    <a:pt x="192958" y="0"/>
                  </a:lnTo>
                  <a:lnTo>
                    <a:pt x="183952" y="750"/>
                  </a:lnTo>
                  <a:lnTo>
                    <a:pt x="176271" y="5441"/>
                  </a:lnTo>
                  <a:lnTo>
                    <a:pt x="163267" y="21827"/>
                  </a:lnTo>
                  <a:lnTo>
                    <a:pt x="158606" y="49782"/>
                  </a:lnTo>
                  <a:lnTo>
                    <a:pt x="162928" y="96510"/>
                  </a:lnTo>
                  <a:lnTo>
                    <a:pt x="179405" y="149840"/>
                  </a:lnTo>
                  <a:lnTo>
                    <a:pt x="197963" y="205072"/>
                  </a:lnTo>
                  <a:lnTo>
                    <a:pt x="209288" y="260445"/>
                  </a:lnTo>
                  <a:lnTo>
                    <a:pt x="202621" y="295162"/>
                  </a:lnTo>
                  <a:lnTo>
                    <a:pt x="190064" y="312899"/>
                  </a:lnTo>
                  <a:lnTo>
                    <a:pt x="182023" y="319976"/>
                  </a:lnTo>
                  <a:lnTo>
                    <a:pt x="174147" y="323855"/>
                  </a:lnTo>
                  <a:lnTo>
                    <a:pt x="123844" y="326392"/>
                  </a:lnTo>
                  <a:lnTo>
                    <a:pt x="68824" y="316070"/>
                  </a:lnTo>
                  <a:lnTo>
                    <a:pt x="37526" y="312855"/>
                  </a:lnTo>
                  <a:lnTo>
                    <a:pt x="20589" y="316572"/>
                  </a:lnTo>
                  <a:lnTo>
                    <a:pt x="0" y="32658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4EE2605-7F8D-42B8-9E97-C9BD2E978032}"/>
                </a:ext>
              </a:extLst>
            </p:cNvPr>
            <p:cNvSpPr/>
            <p:nvPr/>
          </p:nvSpPr>
          <p:spPr>
            <a:xfrm>
              <a:off x="4171106" y="5586869"/>
              <a:ext cx="52800" cy="211196"/>
            </a:xfrm>
            <a:custGeom>
              <a:avLst/>
              <a:gdLst/>
              <a:ahLst/>
              <a:cxnLst/>
              <a:rect l="0" t="0" r="0" b="0"/>
              <a:pathLst>
                <a:path w="52800" h="211196">
                  <a:moveTo>
                    <a:pt x="0" y="0"/>
                  </a:moveTo>
                  <a:lnTo>
                    <a:pt x="6494" y="60499"/>
                  </a:lnTo>
                  <a:lnTo>
                    <a:pt x="19345" y="119379"/>
                  </a:lnTo>
                  <a:lnTo>
                    <a:pt x="29055" y="170795"/>
                  </a:lnTo>
                  <a:lnTo>
                    <a:pt x="40549" y="197735"/>
                  </a:lnTo>
                  <a:lnTo>
                    <a:pt x="52799" y="21119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360805D-904F-4E11-BF7E-A9A3D0E49890}"/>
                </a:ext>
              </a:extLst>
            </p:cNvPr>
            <p:cNvSpPr/>
            <p:nvPr/>
          </p:nvSpPr>
          <p:spPr>
            <a:xfrm>
              <a:off x="4269161" y="5381053"/>
              <a:ext cx="22629" cy="9707"/>
            </a:xfrm>
            <a:custGeom>
              <a:avLst/>
              <a:gdLst/>
              <a:ahLst/>
              <a:cxnLst/>
              <a:rect l="0" t="0" r="0" b="0"/>
              <a:pathLst>
                <a:path w="22629" h="9707">
                  <a:moveTo>
                    <a:pt x="0" y="9706"/>
                  </a:moveTo>
                  <a:lnTo>
                    <a:pt x="8009" y="1698"/>
                  </a:lnTo>
                  <a:lnTo>
                    <a:pt x="11206" y="176"/>
                  </a:lnTo>
                  <a:lnTo>
                    <a:pt x="14175" y="0"/>
                  </a:lnTo>
                  <a:lnTo>
                    <a:pt x="22628" y="216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B7616A62-1AD9-4408-AEAD-C09A70A1DF24}"/>
                </a:ext>
              </a:extLst>
            </p:cNvPr>
            <p:cNvSpPr/>
            <p:nvPr/>
          </p:nvSpPr>
          <p:spPr>
            <a:xfrm>
              <a:off x="4457728" y="5353045"/>
              <a:ext cx="36110" cy="452562"/>
            </a:xfrm>
            <a:custGeom>
              <a:avLst/>
              <a:gdLst/>
              <a:ahLst/>
              <a:cxnLst/>
              <a:rect l="0" t="0" r="0" b="0"/>
              <a:pathLst>
                <a:path w="36110" h="452562">
                  <a:moveTo>
                    <a:pt x="15085" y="0"/>
                  </a:moveTo>
                  <a:lnTo>
                    <a:pt x="19089" y="60501"/>
                  </a:lnTo>
                  <a:lnTo>
                    <a:pt x="22767" y="114693"/>
                  </a:lnTo>
                  <a:lnTo>
                    <a:pt x="28461" y="167984"/>
                  </a:lnTo>
                  <a:lnTo>
                    <a:pt x="33837" y="226685"/>
                  </a:lnTo>
                  <a:lnTo>
                    <a:pt x="36109" y="285864"/>
                  </a:lnTo>
                  <a:lnTo>
                    <a:pt x="29358" y="341009"/>
                  </a:lnTo>
                  <a:lnTo>
                    <a:pt x="17492" y="402175"/>
                  </a:lnTo>
                  <a:lnTo>
                    <a:pt x="0" y="45256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C29CC27-792A-4DAF-8B5D-AE0A8F034155}"/>
                </a:ext>
              </a:extLst>
            </p:cNvPr>
            <p:cNvSpPr/>
            <p:nvPr/>
          </p:nvSpPr>
          <p:spPr>
            <a:xfrm>
              <a:off x="4352130" y="5458643"/>
              <a:ext cx="211197" cy="22629"/>
            </a:xfrm>
            <a:custGeom>
              <a:avLst/>
              <a:gdLst/>
              <a:ahLst/>
              <a:cxnLst/>
              <a:rect l="0" t="0" r="0" b="0"/>
              <a:pathLst>
                <a:path w="211197" h="22629">
                  <a:moveTo>
                    <a:pt x="0" y="0"/>
                  </a:moveTo>
                  <a:lnTo>
                    <a:pt x="63362" y="13046"/>
                  </a:lnTo>
                  <a:lnTo>
                    <a:pt x="118412" y="20001"/>
                  </a:lnTo>
                  <a:lnTo>
                    <a:pt x="168719" y="22109"/>
                  </a:lnTo>
                  <a:lnTo>
                    <a:pt x="211196" y="2262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E83C5FA-783B-4921-A391-426415010BE1}"/>
                </a:ext>
              </a:extLst>
            </p:cNvPr>
            <p:cNvSpPr/>
            <p:nvPr/>
          </p:nvSpPr>
          <p:spPr>
            <a:xfrm>
              <a:off x="4744350" y="5307789"/>
              <a:ext cx="198015" cy="362050"/>
            </a:xfrm>
            <a:custGeom>
              <a:avLst/>
              <a:gdLst/>
              <a:ahLst/>
              <a:cxnLst/>
              <a:rect l="0" t="0" r="0" b="0"/>
              <a:pathLst>
                <a:path w="198015" h="362050">
                  <a:moveTo>
                    <a:pt x="0" y="0"/>
                  </a:moveTo>
                  <a:lnTo>
                    <a:pt x="44484" y="20997"/>
                  </a:lnTo>
                  <a:lnTo>
                    <a:pt x="100943" y="67355"/>
                  </a:lnTo>
                  <a:lnTo>
                    <a:pt x="164130" y="127496"/>
                  </a:lnTo>
                  <a:lnTo>
                    <a:pt x="185479" y="158252"/>
                  </a:lnTo>
                  <a:lnTo>
                    <a:pt x="198014" y="192543"/>
                  </a:lnTo>
                  <a:lnTo>
                    <a:pt x="196677" y="209609"/>
                  </a:lnTo>
                  <a:lnTo>
                    <a:pt x="189658" y="225576"/>
                  </a:lnTo>
                  <a:lnTo>
                    <a:pt x="171570" y="247862"/>
                  </a:lnTo>
                  <a:lnTo>
                    <a:pt x="111069" y="303880"/>
                  </a:lnTo>
                  <a:lnTo>
                    <a:pt x="92134" y="327214"/>
                  </a:lnTo>
                  <a:lnTo>
                    <a:pt x="67885" y="36204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A536BFD-8A41-4D9C-B329-BE3729A6EB62}"/>
                </a:ext>
              </a:extLst>
            </p:cNvPr>
            <p:cNvSpPr/>
            <p:nvPr/>
          </p:nvSpPr>
          <p:spPr>
            <a:xfrm>
              <a:off x="4827320" y="5700009"/>
              <a:ext cx="7544" cy="15086"/>
            </a:xfrm>
            <a:custGeom>
              <a:avLst/>
              <a:gdLst/>
              <a:ahLst/>
              <a:cxnLst/>
              <a:rect l="0" t="0" r="0" b="0"/>
              <a:pathLst>
                <a:path w="7544" h="15086">
                  <a:moveTo>
                    <a:pt x="7543" y="0"/>
                  </a:moveTo>
                  <a:lnTo>
                    <a:pt x="0" y="1508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66FA14C-2A88-4CA5-AE5B-92DECF1716D8}"/>
              </a:ext>
            </a:extLst>
          </p:cNvPr>
          <p:cNvGrpSpPr/>
          <p:nvPr/>
        </p:nvGrpSpPr>
        <p:grpSpPr>
          <a:xfrm>
            <a:off x="603178" y="5446631"/>
            <a:ext cx="6276765" cy="768481"/>
            <a:chOff x="603178" y="5446631"/>
            <a:chExt cx="6276765" cy="768481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DC2D10FE-FE93-4EF6-8F42-0B01DA1DE8A7}"/>
                </a:ext>
              </a:extLst>
            </p:cNvPr>
            <p:cNvSpPr/>
            <p:nvPr/>
          </p:nvSpPr>
          <p:spPr>
            <a:xfrm>
              <a:off x="603178" y="5864800"/>
              <a:ext cx="37951" cy="84119"/>
            </a:xfrm>
            <a:custGeom>
              <a:avLst/>
              <a:gdLst/>
              <a:ahLst/>
              <a:cxnLst/>
              <a:rect l="0" t="0" r="0" b="0"/>
              <a:pathLst>
                <a:path w="37951" h="84119">
                  <a:moveTo>
                    <a:pt x="37950" y="8691"/>
                  </a:moveTo>
                  <a:lnTo>
                    <a:pt x="29942" y="683"/>
                  </a:lnTo>
                  <a:lnTo>
                    <a:pt x="25069" y="0"/>
                  </a:lnTo>
                  <a:lnTo>
                    <a:pt x="12950" y="3711"/>
                  </a:lnTo>
                  <a:lnTo>
                    <a:pt x="3652" y="13183"/>
                  </a:lnTo>
                  <a:lnTo>
                    <a:pt x="0" y="19228"/>
                  </a:lnTo>
                  <a:lnTo>
                    <a:pt x="79" y="24935"/>
                  </a:lnTo>
                  <a:lnTo>
                    <a:pt x="2646" y="30415"/>
                  </a:lnTo>
                  <a:lnTo>
                    <a:pt x="12203" y="40136"/>
                  </a:lnTo>
                  <a:lnTo>
                    <a:pt x="24831" y="47250"/>
                  </a:lnTo>
                  <a:lnTo>
                    <a:pt x="29204" y="52835"/>
                  </a:lnTo>
                  <a:lnTo>
                    <a:pt x="37950" y="8411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192F036-2A6F-4AAB-AE29-8364AE7B5BFD}"/>
                </a:ext>
              </a:extLst>
            </p:cNvPr>
            <p:cNvSpPr/>
            <p:nvPr/>
          </p:nvSpPr>
          <p:spPr>
            <a:xfrm>
              <a:off x="908930" y="5790521"/>
              <a:ext cx="584523" cy="356967"/>
            </a:xfrm>
            <a:custGeom>
              <a:avLst/>
              <a:gdLst/>
              <a:ahLst/>
              <a:cxnLst/>
              <a:rect l="0" t="0" r="0" b="0"/>
              <a:pathLst>
                <a:path w="584523" h="356967">
                  <a:moveTo>
                    <a:pt x="3735" y="0"/>
                  </a:moveTo>
                  <a:lnTo>
                    <a:pt x="2897" y="59143"/>
                  </a:lnTo>
                  <a:lnTo>
                    <a:pt x="0" y="104119"/>
                  </a:lnTo>
                  <a:lnTo>
                    <a:pt x="4081" y="161709"/>
                  </a:lnTo>
                  <a:lnTo>
                    <a:pt x="10165" y="223872"/>
                  </a:lnTo>
                  <a:lnTo>
                    <a:pt x="17080" y="274910"/>
                  </a:lnTo>
                  <a:lnTo>
                    <a:pt x="24078" y="309412"/>
                  </a:lnTo>
                  <a:lnTo>
                    <a:pt x="26516" y="310196"/>
                  </a:lnTo>
                  <a:lnTo>
                    <a:pt x="31460" y="302966"/>
                  </a:lnTo>
                  <a:lnTo>
                    <a:pt x="48995" y="247879"/>
                  </a:lnTo>
                  <a:lnTo>
                    <a:pt x="66312" y="196682"/>
                  </a:lnTo>
                  <a:lnTo>
                    <a:pt x="99407" y="143345"/>
                  </a:lnTo>
                  <a:lnTo>
                    <a:pt x="106068" y="139143"/>
                  </a:lnTo>
                  <a:lnTo>
                    <a:pt x="122408" y="136710"/>
                  </a:lnTo>
                  <a:lnTo>
                    <a:pt x="129783" y="140586"/>
                  </a:lnTo>
                  <a:lnTo>
                    <a:pt x="142447" y="156068"/>
                  </a:lnTo>
                  <a:lnTo>
                    <a:pt x="166744" y="211898"/>
                  </a:lnTo>
                  <a:lnTo>
                    <a:pt x="182209" y="268467"/>
                  </a:lnTo>
                  <a:lnTo>
                    <a:pt x="198816" y="320858"/>
                  </a:lnTo>
                  <a:lnTo>
                    <a:pt x="208852" y="351241"/>
                  </a:lnTo>
                  <a:lnTo>
                    <a:pt x="212554" y="355681"/>
                  </a:lnTo>
                  <a:lnTo>
                    <a:pt x="216699" y="356966"/>
                  </a:lnTo>
                  <a:lnTo>
                    <a:pt x="221138" y="356146"/>
                  </a:lnTo>
                  <a:lnTo>
                    <a:pt x="230540" y="348530"/>
                  </a:lnTo>
                  <a:lnTo>
                    <a:pt x="250233" y="323155"/>
                  </a:lnTo>
                  <a:lnTo>
                    <a:pt x="273815" y="268478"/>
                  </a:lnTo>
                  <a:lnTo>
                    <a:pt x="292069" y="210461"/>
                  </a:lnTo>
                  <a:lnTo>
                    <a:pt x="308865" y="154265"/>
                  </a:lnTo>
                  <a:lnTo>
                    <a:pt x="320949" y="91227"/>
                  </a:lnTo>
                  <a:lnTo>
                    <a:pt x="323323" y="83446"/>
                  </a:lnTo>
                  <a:lnTo>
                    <a:pt x="326582" y="80773"/>
                  </a:lnTo>
                  <a:lnTo>
                    <a:pt x="330430" y="81505"/>
                  </a:lnTo>
                  <a:lnTo>
                    <a:pt x="334672" y="84507"/>
                  </a:lnTo>
                  <a:lnTo>
                    <a:pt x="341620" y="94548"/>
                  </a:lnTo>
                  <a:lnTo>
                    <a:pt x="352479" y="112102"/>
                  </a:lnTo>
                  <a:lnTo>
                    <a:pt x="371164" y="137053"/>
                  </a:lnTo>
                  <a:lnTo>
                    <a:pt x="374321" y="151425"/>
                  </a:lnTo>
                  <a:lnTo>
                    <a:pt x="373414" y="214805"/>
                  </a:lnTo>
                  <a:lnTo>
                    <a:pt x="378522" y="269870"/>
                  </a:lnTo>
                  <a:lnTo>
                    <a:pt x="379826" y="289513"/>
                  </a:lnTo>
                  <a:lnTo>
                    <a:pt x="382688" y="295254"/>
                  </a:lnTo>
                  <a:lnTo>
                    <a:pt x="387110" y="298243"/>
                  </a:lnTo>
                  <a:lnTo>
                    <a:pt x="392573" y="299398"/>
                  </a:lnTo>
                  <a:lnTo>
                    <a:pt x="397891" y="295977"/>
                  </a:lnTo>
                  <a:lnTo>
                    <a:pt x="427751" y="249289"/>
                  </a:lnTo>
                  <a:lnTo>
                    <a:pt x="466559" y="188716"/>
                  </a:lnTo>
                  <a:lnTo>
                    <a:pt x="495527" y="157257"/>
                  </a:lnTo>
                  <a:lnTo>
                    <a:pt x="502564" y="153446"/>
                  </a:lnTo>
                  <a:lnTo>
                    <a:pt x="517087" y="151447"/>
                  </a:lnTo>
                  <a:lnTo>
                    <a:pt x="523642" y="154602"/>
                  </a:lnTo>
                  <a:lnTo>
                    <a:pt x="535395" y="167046"/>
                  </a:lnTo>
                  <a:lnTo>
                    <a:pt x="556305" y="211293"/>
                  </a:lnTo>
                  <a:lnTo>
                    <a:pt x="573594" y="265676"/>
                  </a:lnTo>
                  <a:lnTo>
                    <a:pt x="584522" y="32433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C845530-17D8-4918-89FD-59D57E3FF355}"/>
                </a:ext>
              </a:extLst>
            </p:cNvPr>
            <p:cNvSpPr/>
            <p:nvPr/>
          </p:nvSpPr>
          <p:spPr>
            <a:xfrm>
              <a:off x="1508537" y="5971546"/>
              <a:ext cx="120685" cy="143312"/>
            </a:xfrm>
            <a:custGeom>
              <a:avLst/>
              <a:gdLst/>
              <a:ahLst/>
              <a:cxnLst/>
              <a:rect l="0" t="0" r="0" b="0"/>
              <a:pathLst>
                <a:path w="120685" h="143312">
                  <a:moveTo>
                    <a:pt x="0" y="0"/>
                  </a:moveTo>
                  <a:lnTo>
                    <a:pt x="4004" y="16016"/>
                  </a:lnTo>
                  <a:lnTo>
                    <a:pt x="41571" y="74781"/>
                  </a:lnTo>
                  <a:lnTo>
                    <a:pt x="84512" y="133253"/>
                  </a:lnTo>
                  <a:lnTo>
                    <a:pt x="91541" y="138281"/>
                  </a:lnTo>
                  <a:lnTo>
                    <a:pt x="120684" y="14331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E24B3033-5865-4AF7-B69B-34AACF760749}"/>
                </a:ext>
              </a:extLst>
            </p:cNvPr>
            <p:cNvSpPr/>
            <p:nvPr/>
          </p:nvSpPr>
          <p:spPr>
            <a:xfrm>
              <a:off x="1689562" y="5918747"/>
              <a:ext cx="34656" cy="294165"/>
            </a:xfrm>
            <a:custGeom>
              <a:avLst/>
              <a:gdLst/>
              <a:ahLst/>
              <a:cxnLst/>
              <a:rect l="0" t="0" r="0" b="0"/>
              <a:pathLst>
                <a:path w="34656" h="294165">
                  <a:moveTo>
                    <a:pt x="22628" y="0"/>
                  </a:moveTo>
                  <a:lnTo>
                    <a:pt x="34655" y="56645"/>
                  </a:lnTo>
                  <a:lnTo>
                    <a:pt x="33307" y="119968"/>
                  </a:lnTo>
                  <a:lnTo>
                    <a:pt x="28349" y="177371"/>
                  </a:lnTo>
                  <a:lnTo>
                    <a:pt x="14925" y="236399"/>
                  </a:lnTo>
                  <a:lnTo>
                    <a:pt x="0" y="29416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C802B21-37BB-46F2-A47C-1487FF19B224}"/>
                </a:ext>
              </a:extLst>
            </p:cNvPr>
            <p:cNvSpPr/>
            <p:nvPr/>
          </p:nvSpPr>
          <p:spPr>
            <a:xfrm>
              <a:off x="2111952" y="5907506"/>
              <a:ext cx="279081" cy="307606"/>
            </a:xfrm>
            <a:custGeom>
              <a:avLst/>
              <a:gdLst/>
              <a:ahLst/>
              <a:cxnLst/>
              <a:rect l="0" t="0" r="0" b="0"/>
              <a:pathLst>
                <a:path w="279081" h="307606">
                  <a:moveTo>
                    <a:pt x="0" y="11241"/>
                  </a:moveTo>
                  <a:lnTo>
                    <a:pt x="6495" y="70227"/>
                  </a:lnTo>
                  <a:lnTo>
                    <a:pt x="15610" y="132077"/>
                  </a:lnTo>
                  <a:lnTo>
                    <a:pt x="21704" y="193961"/>
                  </a:lnTo>
                  <a:lnTo>
                    <a:pt x="20211" y="234628"/>
                  </a:lnTo>
                  <a:lnTo>
                    <a:pt x="12094" y="267120"/>
                  </a:lnTo>
                  <a:lnTo>
                    <a:pt x="12253" y="268149"/>
                  </a:lnTo>
                  <a:lnTo>
                    <a:pt x="19648" y="247900"/>
                  </a:lnTo>
                  <a:lnTo>
                    <a:pt x="32624" y="184734"/>
                  </a:lnTo>
                  <a:lnTo>
                    <a:pt x="45248" y="130022"/>
                  </a:lnTo>
                  <a:lnTo>
                    <a:pt x="51119" y="108451"/>
                  </a:lnTo>
                  <a:lnTo>
                    <a:pt x="59316" y="93276"/>
                  </a:lnTo>
                  <a:lnTo>
                    <a:pt x="63849" y="92749"/>
                  </a:lnTo>
                  <a:lnTo>
                    <a:pt x="68546" y="96589"/>
                  </a:lnTo>
                  <a:lnTo>
                    <a:pt x="84125" y="124851"/>
                  </a:lnTo>
                  <a:lnTo>
                    <a:pt x="97876" y="177065"/>
                  </a:lnTo>
                  <a:lnTo>
                    <a:pt x="108077" y="229491"/>
                  </a:lnTo>
                  <a:lnTo>
                    <a:pt x="114709" y="292087"/>
                  </a:lnTo>
                  <a:lnTo>
                    <a:pt x="116700" y="301555"/>
                  </a:lnTo>
                  <a:lnTo>
                    <a:pt x="119704" y="306191"/>
                  </a:lnTo>
                  <a:lnTo>
                    <a:pt x="123383" y="307605"/>
                  </a:lnTo>
                  <a:lnTo>
                    <a:pt x="127511" y="306872"/>
                  </a:lnTo>
                  <a:lnTo>
                    <a:pt x="141331" y="297832"/>
                  </a:lnTo>
                  <a:lnTo>
                    <a:pt x="161016" y="272901"/>
                  </a:lnTo>
                  <a:lnTo>
                    <a:pt x="185907" y="216143"/>
                  </a:lnTo>
                  <a:lnTo>
                    <a:pt x="208993" y="156568"/>
                  </a:lnTo>
                  <a:lnTo>
                    <a:pt x="225660" y="96380"/>
                  </a:lnTo>
                  <a:lnTo>
                    <a:pt x="247282" y="36294"/>
                  </a:lnTo>
                  <a:lnTo>
                    <a:pt x="258645" y="4178"/>
                  </a:lnTo>
                  <a:lnTo>
                    <a:pt x="262104" y="666"/>
                  </a:lnTo>
                  <a:lnTo>
                    <a:pt x="266087" y="0"/>
                  </a:lnTo>
                  <a:lnTo>
                    <a:pt x="270418" y="1233"/>
                  </a:lnTo>
                  <a:lnTo>
                    <a:pt x="273305" y="2893"/>
                  </a:lnTo>
                  <a:lnTo>
                    <a:pt x="275230" y="4837"/>
                  </a:lnTo>
                  <a:lnTo>
                    <a:pt x="279080" y="1124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C323A14-DC32-4E2A-924C-3B0BAD130348}"/>
                </a:ext>
              </a:extLst>
            </p:cNvPr>
            <p:cNvSpPr/>
            <p:nvPr/>
          </p:nvSpPr>
          <p:spPr>
            <a:xfrm>
              <a:off x="2527362" y="5903675"/>
              <a:ext cx="172921" cy="271524"/>
            </a:xfrm>
            <a:custGeom>
              <a:avLst/>
              <a:gdLst/>
              <a:ahLst/>
              <a:cxnLst/>
              <a:rect l="0" t="0" r="0" b="0"/>
              <a:pathLst>
                <a:path w="172921" h="271524">
                  <a:moveTo>
                    <a:pt x="52237" y="113127"/>
                  </a:moveTo>
                  <a:lnTo>
                    <a:pt x="60245" y="105118"/>
                  </a:lnTo>
                  <a:lnTo>
                    <a:pt x="80565" y="60183"/>
                  </a:lnTo>
                  <a:lnTo>
                    <a:pt x="84941" y="40149"/>
                  </a:lnTo>
                  <a:lnTo>
                    <a:pt x="84093" y="20072"/>
                  </a:lnTo>
                  <a:lnTo>
                    <a:pt x="81017" y="14215"/>
                  </a:lnTo>
                  <a:lnTo>
                    <a:pt x="76452" y="11148"/>
                  </a:lnTo>
                  <a:lnTo>
                    <a:pt x="70895" y="9942"/>
                  </a:lnTo>
                  <a:lnTo>
                    <a:pt x="55780" y="15306"/>
                  </a:lnTo>
                  <a:lnTo>
                    <a:pt x="40403" y="26070"/>
                  </a:lnTo>
                  <a:lnTo>
                    <a:pt x="16638" y="60783"/>
                  </a:lnTo>
                  <a:lnTo>
                    <a:pt x="5838" y="87095"/>
                  </a:lnTo>
                  <a:lnTo>
                    <a:pt x="0" y="145954"/>
                  </a:lnTo>
                  <a:lnTo>
                    <a:pt x="1747" y="193880"/>
                  </a:lnTo>
                  <a:lnTo>
                    <a:pt x="9951" y="225829"/>
                  </a:lnTo>
                  <a:lnTo>
                    <a:pt x="13989" y="230165"/>
                  </a:lnTo>
                  <a:lnTo>
                    <a:pt x="19196" y="232218"/>
                  </a:lnTo>
                  <a:lnTo>
                    <a:pt x="25181" y="232749"/>
                  </a:lnTo>
                  <a:lnTo>
                    <a:pt x="36301" y="228868"/>
                  </a:lnTo>
                  <a:lnTo>
                    <a:pt x="46830" y="220718"/>
                  </a:lnTo>
                  <a:lnTo>
                    <a:pt x="82530" y="173664"/>
                  </a:lnTo>
                  <a:lnTo>
                    <a:pt x="109749" y="119009"/>
                  </a:lnTo>
                  <a:lnTo>
                    <a:pt x="135165" y="64248"/>
                  </a:lnTo>
                  <a:lnTo>
                    <a:pt x="163909" y="1264"/>
                  </a:lnTo>
                  <a:lnTo>
                    <a:pt x="166913" y="0"/>
                  </a:lnTo>
                  <a:lnTo>
                    <a:pt x="168915" y="3348"/>
                  </a:lnTo>
                  <a:lnTo>
                    <a:pt x="172569" y="55977"/>
                  </a:lnTo>
                  <a:lnTo>
                    <a:pt x="172874" y="116062"/>
                  </a:lnTo>
                  <a:lnTo>
                    <a:pt x="172914" y="174547"/>
                  </a:lnTo>
                  <a:lnTo>
                    <a:pt x="170685" y="228313"/>
                  </a:lnTo>
                  <a:lnTo>
                    <a:pt x="168574" y="248967"/>
                  </a:lnTo>
                  <a:lnTo>
                    <a:pt x="172920" y="27152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DC771AA-63A2-4DBB-9072-600DA6C686DD}"/>
                </a:ext>
              </a:extLst>
            </p:cNvPr>
            <p:cNvSpPr/>
            <p:nvPr/>
          </p:nvSpPr>
          <p:spPr>
            <a:xfrm>
              <a:off x="2775709" y="5833250"/>
              <a:ext cx="277993" cy="296358"/>
            </a:xfrm>
            <a:custGeom>
              <a:avLst/>
              <a:gdLst/>
              <a:ahLst/>
              <a:cxnLst/>
              <a:rect l="0" t="0" r="0" b="0"/>
              <a:pathLst>
                <a:path w="277993" h="296358">
                  <a:moveTo>
                    <a:pt x="256451" y="32698"/>
                  </a:moveTo>
                  <a:lnTo>
                    <a:pt x="277448" y="11701"/>
                  </a:lnTo>
                  <a:lnTo>
                    <a:pt x="277992" y="7805"/>
                  </a:lnTo>
                  <a:lnTo>
                    <a:pt x="275840" y="4370"/>
                  </a:lnTo>
                  <a:lnTo>
                    <a:pt x="271892" y="1242"/>
                  </a:lnTo>
                  <a:lnTo>
                    <a:pt x="258565" y="0"/>
                  </a:lnTo>
                  <a:lnTo>
                    <a:pt x="243143" y="3080"/>
                  </a:lnTo>
                  <a:lnTo>
                    <a:pt x="225038" y="14238"/>
                  </a:lnTo>
                  <a:lnTo>
                    <a:pt x="214275" y="23376"/>
                  </a:lnTo>
                  <a:lnTo>
                    <a:pt x="202796" y="45952"/>
                  </a:lnTo>
                  <a:lnTo>
                    <a:pt x="192247" y="79269"/>
                  </a:lnTo>
                  <a:lnTo>
                    <a:pt x="191529" y="124464"/>
                  </a:lnTo>
                  <a:lnTo>
                    <a:pt x="195507" y="185393"/>
                  </a:lnTo>
                  <a:lnTo>
                    <a:pt x="195219" y="248641"/>
                  </a:lnTo>
                  <a:lnTo>
                    <a:pt x="189234" y="277333"/>
                  </a:lnTo>
                  <a:lnTo>
                    <a:pt x="181600" y="291161"/>
                  </a:lnTo>
                  <a:lnTo>
                    <a:pt x="176380" y="294681"/>
                  </a:lnTo>
                  <a:lnTo>
                    <a:pt x="163875" y="296357"/>
                  </a:lnTo>
                  <a:lnTo>
                    <a:pt x="142699" y="292588"/>
                  </a:lnTo>
                  <a:lnTo>
                    <a:pt x="79583" y="258720"/>
                  </a:lnTo>
                  <a:lnTo>
                    <a:pt x="56322" y="250483"/>
                  </a:lnTo>
                  <a:lnTo>
                    <a:pt x="0" y="24389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BE74F1E-8AC6-43D4-8F4D-1022BBD701D3}"/>
                </a:ext>
              </a:extLst>
            </p:cNvPr>
            <p:cNvSpPr/>
            <p:nvPr/>
          </p:nvSpPr>
          <p:spPr>
            <a:xfrm>
              <a:off x="3552606" y="5677381"/>
              <a:ext cx="58441" cy="452562"/>
            </a:xfrm>
            <a:custGeom>
              <a:avLst/>
              <a:gdLst/>
              <a:ahLst/>
              <a:cxnLst/>
              <a:rect l="0" t="0" r="0" b="0"/>
              <a:pathLst>
                <a:path w="58441" h="452562">
                  <a:moveTo>
                    <a:pt x="0" y="0"/>
                  </a:moveTo>
                  <a:lnTo>
                    <a:pt x="16389" y="24086"/>
                  </a:lnTo>
                  <a:lnTo>
                    <a:pt x="40055" y="80804"/>
                  </a:lnTo>
                  <a:lnTo>
                    <a:pt x="54959" y="134789"/>
                  </a:lnTo>
                  <a:lnTo>
                    <a:pt x="58440" y="183842"/>
                  </a:lnTo>
                  <a:lnTo>
                    <a:pt x="54161" y="236117"/>
                  </a:lnTo>
                  <a:lnTo>
                    <a:pt x="49064" y="290614"/>
                  </a:lnTo>
                  <a:lnTo>
                    <a:pt x="39986" y="341731"/>
                  </a:lnTo>
                  <a:lnTo>
                    <a:pt x="27625" y="400760"/>
                  </a:lnTo>
                  <a:lnTo>
                    <a:pt x="15085" y="45256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62DFA42-5038-471C-94BD-14A590070373}"/>
                </a:ext>
              </a:extLst>
            </p:cNvPr>
            <p:cNvSpPr/>
            <p:nvPr/>
          </p:nvSpPr>
          <p:spPr>
            <a:xfrm>
              <a:off x="3409295" y="5725613"/>
              <a:ext cx="639600" cy="374159"/>
            </a:xfrm>
            <a:custGeom>
              <a:avLst/>
              <a:gdLst/>
              <a:ahLst/>
              <a:cxnLst/>
              <a:rect l="0" t="0" r="0" b="0"/>
              <a:pathLst>
                <a:path w="639600" h="374159">
                  <a:moveTo>
                    <a:pt x="0" y="95079"/>
                  </a:moveTo>
                  <a:lnTo>
                    <a:pt x="54006" y="95079"/>
                  </a:lnTo>
                  <a:lnTo>
                    <a:pt x="114209" y="86874"/>
                  </a:lnTo>
                  <a:lnTo>
                    <a:pt x="170115" y="74040"/>
                  </a:lnTo>
                  <a:lnTo>
                    <a:pt x="230396" y="47007"/>
                  </a:lnTo>
                  <a:lnTo>
                    <a:pt x="288656" y="12091"/>
                  </a:lnTo>
                  <a:lnTo>
                    <a:pt x="307640" y="3721"/>
                  </a:lnTo>
                  <a:lnTo>
                    <a:pt x="327251" y="0"/>
                  </a:lnTo>
                  <a:lnTo>
                    <a:pt x="335498" y="1522"/>
                  </a:lnTo>
                  <a:lnTo>
                    <a:pt x="349131" y="9918"/>
                  </a:lnTo>
                  <a:lnTo>
                    <a:pt x="358542" y="22030"/>
                  </a:lnTo>
                  <a:lnTo>
                    <a:pt x="362225" y="28780"/>
                  </a:lnTo>
                  <a:lnTo>
                    <a:pt x="368622" y="91232"/>
                  </a:lnTo>
                  <a:lnTo>
                    <a:pt x="373809" y="144857"/>
                  </a:lnTo>
                  <a:lnTo>
                    <a:pt x="369234" y="205661"/>
                  </a:lnTo>
                  <a:lnTo>
                    <a:pt x="359156" y="251980"/>
                  </a:lnTo>
                  <a:lnTo>
                    <a:pt x="347876" y="275660"/>
                  </a:lnTo>
                  <a:lnTo>
                    <a:pt x="342543" y="279160"/>
                  </a:lnTo>
                  <a:lnTo>
                    <a:pt x="336474" y="279817"/>
                  </a:lnTo>
                  <a:lnTo>
                    <a:pt x="329914" y="278579"/>
                  </a:lnTo>
                  <a:lnTo>
                    <a:pt x="325540" y="274401"/>
                  </a:lnTo>
                  <a:lnTo>
                    <a:pt x="320680" y="260820"/>
                  </a:lnTo>
                  <a:lnTo>
                    <a:pt x="325510" y="203133"/>
                  </a:lnTo>
                  <a:lnTo>
                    <a:pt x="330724" y="183331"/>
                  </a:lnTo>
                  <a:lnTo>
                    <a:pt x="338628" y="168942"/>
                  </a:lnTo>
                  <a:lnTo>
                    <a:pt x="343920" y="166111"/>
                  </a:lnTo>
                  <a:lnTo>
                    <a:pt x="349963" y="165900"/>
                  </a:lnTo>
                  <a:lnTo>
                    <a:pt x="356506" y="167435"/>
                  </a:lnTo>
                  <a:lnTo>
                    <a:pt x="370480" y="178081"/>
                  </a:lnTo>
                  <a:lnTo>
                    <a:pt x="410456" y="223307"/>
                  </a:lnTo>
                  <a:lnTo>
                    <a:pt x="442688" y="282598"/>
                  </a:lnTo>
                  <a:lnTo>
                    <a:pt x="488709" y="341711"/>
                  </a:lnTo>
                  <a:lnTo>
                    <a:pt x="514083" y="363652"/>
                  </a:lnTo>
                  <a:lnTo>
                    <a:pt x="530747" y="367253"/>
                  </a:lnTo>
                  <a:lnTo>
                    <a:pt x="547652" y="365223"/>
                  </a:lnTo>
                  <a:lnTo>
                    <a:pt x="566592" y="354655"/>
                  </a:lnTo>
                  <a:lnTo>
                    <a:pt x="588009" y="333834"/>
                  </a:lnTo>
                  <a:lnTo>
                    <a:pt x="608380" y="301755"/>
                  </a:lnTo>
                  <a:lnTo>
                    <a:pt x="630773" y="238427"/>
                  </a:lnTo>
                  <a:lnTo>
                    <a:pt x="639599" y="186289"/>
                  </a:lnTo>
                  <a:lnTo>
                    <a:pt x="637594" y="179352"/>
                  </a:lnTo>
                  <a:lnTo>
                    <a:pt x="633743" y="175565"/>
                  </a:lnTo>
                  <a:lnTo>
                    <a:pt x="628662" y="173879"/>
                  </a:lnTo>
                  <a:lnTo>
                    <a:pt x="623599" y="177782"/>
                  </a:lnTo>
                  <a:lnTo>
                    <a:pt x="613503" y="195529"/>
                  </a:lnTo>
                  <a:lnTo>
                    <a:pt x="605407" y="235852"/>
                  </a:lnTo>
                  <a:lnTo>
                    <a:pt x="603590" y="296216"/>
                  </a:lnTo>
                  <a:lnTo>
                    <a:pt x="608614" y="358390"/>
                  </a:lnTo>
                  <a:lnTo>
                    <a:pt x="610957" y="37415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DB5D3753-465A-480B-8D6E-3B3EF73ADCE0}"/>
                </a:ext>
              </a:extLst>
            </p:cNvPr>
            <p:cNvSpPr/>
            <p:nvPr/>
          </p:nvSpPr>
          <p:spPr>
            <a:xfrm>
              <a:off x="4163563" y="5901625"/>
              <a:ext cx="218740" cy="179657"/>
            </a:xfrm>
            <a:custGeom>
              <a:avLst/>
              <a:gdLst/>
              <a:ahLst/>
              <a:cxnLst/>
              <a:rect l="0" t="0" r="0" b="0"/>
              <a:pathLst>
                <a:path w="218740" h="179657">
                  <a:moveTo>
                    <a:pt x="0" y="62378"/>
                  </a:moveTo>
                  <a:lnTo>
                    <a:pt x="8008" y="74390"/>
                  </a:lnTo>
                  <a:lnTo>
                    <a:pt x="24963" y="135051"/>
                  </a:lnTo>
                  <a:lnTo>
                    <a:pt x="35164" y="177954"/>
                  </a:lnTo>
                  <a:lnTo>
                    <a:pt x="37690" y="179656"/>
                  </a:lnTo>
                  <a:lnTo>
                    <a:pt x="40212" y="178277"/>
                  </a:lnTo>
                  <a:lnTo>
                    <a:pt x="49444" y="136425"/>
                  </a:lnTo>
                  <a:lnTo>
                    <a:pt x="58526" y="73593"/>
                  </a:lnTo>
                  <a:lnTo>
                    <a:pt x="70258" y="40476"/>
                  </a:lnTo>
                  <a:lnTo>
                    <a:pt x="88467" y="13727"/>
                  </a:lnTo>
                  <a:lnTo>
                    <a:pt x="102733" y="4998"/>
                  </a:lnTo>
                  <a:lnTo>
                    <a:pt x="119410" y="0"/>
                  </a:lnTo>
                  <a:lnTo>
                    <a:pt x="142934" y="1899"/>
                  </a:lnTo>
                  <a:lnTo>
                    <a:pt x="164990" y="8607"/>
                  </a:lnTo>
                  <a:lnTo>
                    <a:pt x="218739" y="4729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AFB2DA77-AF4F-46AC-BDD6-418BBFC78E82}"/>
                </a:ext>
              </a:extLst>
            </p:cNvPr>
            <p:cNvSpPr/>
            <p:nvPr/>
          </p:nvSpPr>
          <p:spPr>
            <a:xfrm>
              <a:off x="4367216" y="5875277"/>
              <a:ext cx="339422" cy="239581"/>
            </a:xfrm>
            <a:custGeom>
              <a:avLst/>
              <a:gdLst/>
              <a:ahLst/>
              <a:cxnLst/>
              <a:rect l="0" t="0" r="0" b="0"/>
              <a:pathLst>
                <a:path w="339422" h="239581">
                  <a:moveTo>
                    <a:pt x="0" y="81183"/>
                  </a:moveTo>
                  <a:lnTo>
                    <a:pt x="14502" y="129670"/>
                  </a:lnTo>
                  <a:lnTo>
                    <a:pt x="28229" y="151329"/>
                  </a:lnTo>
                  <a:lnTo>
                    <a:pt x="54924" y="168361"/>
                  </a:lnTo>
                  <a:lnTo>
                    <a:pt x="77489" y="172169"/>
                  </a:lnTo>
                  <a:lnTo>
                    <a:pt x="99810" y="170230"/>
                  </a:lnTo>
                  <a:lnTo>
                    <a:pt x="134625" y="155327"/>
                  </a:lnTo>
                  <a:lnTo>
                    <a:pt x="173332" y="125277"/>
                  </a:lnTo>
                  <a:lnTo>
                    <a:pt x="201388" y="93804"/>
                  </a:lnTo>
                  <a:lnTo>
                    <a:pt x="231389" y="37945"/>
                  </a:lnTo>
                  <a:lnTo>
                    <a:pt x="243399" y="2151"/>
                  </a:lnTo>
                  <a:lnTo>
                    <a:pt x="246074" y="0"/>
                  </a:lnTo>
                  <a:lnTo>
                    <a:pt x="248695" y="2758"/>
                  </a:lnTo>
                  <a:lnTo>
                    <a:pt x="253004" y="17833"/>
                  </a:lnTo>
                  <a:lnTo>
                    <a:pt x="255770" y="68483"/>
                  </a:lnTo>
                  <a:lnTo>
                    <a:pt x="260321" y="126911"/>
                  </a:lnTo>
                  <a:lnTo>
                    <a:pt x="270914" y="163826"/>
                  </a:lnTo>
                  <a:lnTo>
                    <a:pt x="289510" y="194291"/>
                  </a:lnTo>
                  <a:lnTo>
                    <a:pt x="319340" y="225947"/>
                  </a:lnTo>
                  <a:lnTo>
                    <a:pt x="339421" y="23958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2A3F555-674F-48D5-982F-A1216D3D5F3B}"/>
                </a:ext>
              </a:extLst>
            </p:cNvPr>
            <p:cNvSpPr/>
            <p:nvPr/>
          </p:nvSpPr>
          <p:spPr>
            <a:xfrm>
              <a:off x="4970631" y="5839022"/>
              <a:ext cx="256452" cy="212519"/>
            </a:xfrm>
            <a:custGeom>
              <a:avLst/>
              <a:gdLst/>
              <a:ahLst/>
              <a:cxnLst/>
              <a:rect l="0" t="0" r="0" b="0"/>
              <a:pathLst>
                <a:path w="256452" h="212519">
                  <a:moveTo>
                    <a:pt x="0" y="57097"/>
                  </a:moveTo>
                  <a:lnTo>
                    <a:pt x="12865" y="111245"/>
                  </a:lnTo>
                  <a:lnTo>
                    <a:pt x="21177" y="166348"/>
                  </a:lnTo>
                  <a:lnTo>
                    <a:pt x="23179" y="211031"/>
                  </a:lnTo>
                  <a:lnTo>
                    <a:pt x="24672" y="212518"/>
                  </a:lnTo>
                  <a:lnTo>
                    <a:pt x="26505" y="210996"/>
                  </a:lnTo>
                  <a:lnTo>
                    <a:pt x="37893" y="155387"/>
                  </a:lnTo>
                  <a:lnTo>
                    <a:pt x="50308" y="98348"/>
                  </a:lnTo>
                  <a:lnTo>
                    <a:pt x="66210" y="38749"/>
                  </a:lnTo>
                  <a:lnTo>
                    <a:pt x="83632" y="13183"/>
                  </a:lnTo>
                  <a:lnTo>
                    <a:pt x="88440" y="7707"/>
                  </a:lnTo>
                  <a:lnTo>
                    <a:pt x="102721" y="1623"/>
                  </a:lnTo>
                  <a:lnTo>
                    <a:pt x="111222" y="0"/>
                  </a:lnTo>
                  <a:lnTo>
                    <a:pt x="131843" y="4902"/>
                  </a:lnTo>
                  <a:lnTo>
                    <a:pt x="152461" y="15461"/>
                  </a:lnTo>
                  <a:lnTo>
                    <a:pt x="173493" y="36380"/>
                  </a:lnTo>
                  <a:lnTo>
                    <a:pt x="211048" y="96642"/>
                  </a:lnTo>
                  <a:lnTo>
                    <a:pt x="235888" y="154818"/>
                  </a:lnTo>
                  <a:lnTo>
                    <a:pt x="256451" y="20795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FE8D85C-442F-4F60-A26C-CC1D50A97174}"/>
                </a:ext>
              </a:extLst>
            </p:cNvPr>
            <p:cNvSpPr/>
            <p:nvPr/>
          </p:nvSpPr>
          <p:spPr>
            <a:xfrm>
              <a:off x="5330333" y="5843320"/>
              <a:ext cx="168287" cy="224391"/>
            </a:xfrm>
            <a:custGeom>
              <a:avLst/>
              <a:gdLst/>
              <a:ahLst/>
              <a:cxnLst/>
              <a:rect l="0" t="0" r="0" b="0"/>
              <a:pathLst>
                <a:path w="168287" h="224391">
                  <a:moveTo>
                    <a:pt x="85317" y="30171"/>
                  </a:moveTo>
                  <a:lnTo>
                    <a:pt x="28898" y="85852"/>
                  </a:lnTo>
                  <a:lnTo>
                    <a:pt x="16825" y="106452"/>
                  </a:lnTo>
                  <a:lnTo>
                    <a:pt x="0" y="157423"/>
                  </a:lnTo>
                  <a:lnTo>
                    <a:pt x="348" y="188744"/>
                  </a:lnTo>
                  <a:lnTo>
                    <a:pt x="9763" y="216555"/>
                  </a:lnTo>
                  <a:lnTo>
                    <a:pt x="14833" y="221473"/>
                  </a:lnTo>
                  <a:lnTo>
                    <a:pt x="20728" y="223913"/>
                  </a:lnTo>
                  <a:lnTo>
                    <a:pt x="33983" y="224390"/>
                  </a:lnTo>
                  <a:lnTo>
                    <a:pt x="48254" y="221808"/>
                  </a:lnTo>
                  <a:lnTo>
                    <a:pt x="60743" y="213398"/>
                  </a:lnTo>
                  <a:lnTo>
                    <a:pt x="98658" y="170778"/>
                  </a:lnTo>
                  <a:lnTo>
                    <a:pt x="128185" y="112902"/>
                  </a:lnTo>
                  <a:lnTo>
                    <a:pt x="148033" y="53226"/>
                  </a:lnTo>
                  <a:lnTo>
                    <a:pt x="168286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9EAB32C-972B-4213-B3BB-1DB71CF17713}"/>
                </a:ext>
              </a:extLst>
            </p:cNvPr>
            <p:cNvSpPr/>
            <p:nvPr/>
          </p:nvSpPr>
          <p:spPr>
            <a:xfrm>
              <a:off x="5694729" y="5756731"/>
              <a:ext cx="186995" cy="194477"/>
            </a:xfrm>
            <a:custGeom>
              <a:avLst/>
              <a:gdLst/>
              <a:ahLst/>
              <a:cxnLst/>
              <a:rect l="0" t="0" r="0" b="0"/>
              <a:pathLst>
                <a:path w="186995" h="194477">
                  <a:moveTo>
                    <a:pt x="181024" y="63961"/>
                  </a:moveTo>
                  <a:lnTo>
                    <a:pt x="186994" y="37111"/>
                  </a:lnTo>
                  <a:lnTo>
                    <a:pt x="185866" y="12146"/>
                  </a:lnTo>
                  <a:lnTo>
                    <a:pt x="184252" y="4275"/>
                  </a:lnTo>
                  <a:lnTo>
                    <a:pt x="181500" y="704"/>
                  </a:lnTo>
                  <a:lnTo>
                    <a:pt x="177990" y="0"/>
                  </a:lnTo>
                  <a:lnTo>
                    <a:pt x="173973" y="1206"/>
                  </a:lnTo>
                  <a:lnTo>
                    <a:pt x="167274" y="9252"/>
                  </a:lnTo>
                  <a:lnTo>
                    <a:pt x="164315" y="14917"/>
                  </a:lnTo>
                  <a:lnTo>
                    <a:pt x="160404" y="63647"/>
                  </a:lnTo>
                  <a:lnTo>
                    <a:pt x="165044" y="118571"/>
                  </a:lnTo>
                  <a:lnTo>
                    <a:pt x="165673" y="157245"/>
                  </a:lnTo>
                  <a:lnTo>
                    <a:pt x="159116" y="179171"/>
                  </a:lnTo>
                  <a:lnTo>
                    <a:pt x="153848" y="188538"/>
                  </a:lnTo>
                  <a:lnTo>
                    <a:pt x="146983" y="193107"/>
                  </a:lnTo>
                  <a:lnTo>
                    <a:pt x="139054" y="194476"/>
                  </a:lnTo>
                  <a:lnTo>
                    <a:pt x="130417" y="193713"/>
                  </a:lnTo>
                  <a:lnTo>
                    <a:pt x="93305" y="175261"/>
                  </a:lnTo>
                  <a:lnTo>
                    <a:pt x="36774" y="138390"/>
                  </a:lnTo>
                  <a:lnTo>
                    <a:pt x="0" y="11676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A0E3F215-BA5D-47A3-8D99-0E501D81E557}"/>
                </a:ext>
              </a:extLst>
            </p:cNvPr>
            <p:cNvSpPr/>
            <p:nvPr/>
          </p:nvSpPr>
          <p:spPr>
            <a:xfrm>
              <a:off x="5988894" y="5673722"/>
              <a:ext cx="185367" cy="177142"/>
            </a:xfrm>
            <a:custGeom>
              <a:avLst/>
              <a:gdLst/>
              <a:ahLst/>
              <a:cxnLst/>
              <a:rect l="0" t="0" r="0" b="0"/>
              <a:pathLst>
                <a:path w="185367" h="177142">
                  <a:moveTo>
                    <a:pt x="0" y="3659"/>
                  </a:moveTo>
                  <a:lnTo>
                    <a:pt x="20997" y="28659"/>
                  </a:lnTo>
                  <a:lnTo>
                    <a:pt x="31456" y="49618"/>
                  </a:lnTo>
                  <a:lnTo>
                    <a:pt x="36889" y="111336"/>
                  </a:lnTo>
                  <a:lnTo>
                    <a:pt x="33546" y="157996"/>
                  </a:lnTo>
                  <a:lnTo>
                    <a:pt x="30744" y="161864"/>
                  </a:lnTo>
                  <a:lnTo>
                    <a:pt x="27201" y="161928"/>
                  </a:lnTo>
                  <a:lnTo>
                    <a:pt x="23162" y="159456"/>
                  </a:lnTo>
                  <a:lnTo>
                    <a:pt x="18675" y="143300"/>
                  </a:lnTo>
                  <a:lnTo>
                    <a:pt x="16396" y="80123"/>
                  </a:lnTo>
                  <a:lnTo>
                    <a:pt x="22085" y="51457"/>
                  </a:lnTo>
                  <a:lnTo>
                    <a:pt x="29650" y="34959"/>
                  </a:lnTo>
                  <a:lnTo>
                    <a:pt x="51341" y="11536"/>
                  </a:lnTo>
                  <a:lnTo>
                    <a:pt x="71706" y="2969"/>
                  </a:lnTo>
                  <a:lnTo>
                    <a:pt x="94725" y="0"/>
                  </a:lnTo>
                  <a:lnTo>
                    <a:pt x="129567" y="3878"/>
                  </a:lnTo>
                  <a:lnTo>
                    <a:pt x="148097" y="11019"/>
                  </a:lnTo>
                  <a:lnTo>
                    <a:pt x="162479" y="24250"/>
                  </a:lnTo>
                  <a:lnTo>
                    <a:pt x="173620" y="42143"/>
                  </a:lnTo>
                  <a:lnTo>
                    <a:pt x="185366" y="85538"/>
                  </a:lnTo>
                  <a:lnTo>
                    <a:pt x="182962" y="141115"/>
                  </a:lnTo>
                  <a:lnTo>
                    <a:pt x="181024" y="17714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55431089-1FD1-4124-B433-B7D943F82854}"/>
                </a:ext>
              </a:extLst>
            </p:cNvPr>
            <p:cNvSpPr/>
            <p:nvPr/>
          </p:nvSpPr>
          <p:spPr>
            <a:xfrm>
              <a:off x="6311761" y="5671935"/>
              <a:ext cx="280548" cy="168347"/>
            </a:xfrm>
            <a:custGeom>
              <a:avLst/>
              <a:gdLst/>
              <a:ahLst/>
              <a:cxnLst/>
              <a:rect l="0" t="0" r="0" b="0"/>
              <a:pathLst>
                <a:path w="280548" h="168347">
                  <a:moveTo>
                    <a:pt x="84438" y="12989"/>
                  </a:moveTo>
                  <a:lnTo>
                    <a:pt x="76429" y="4980"/>
                  </a:lnTo>
                  <a:lnTo>
                    <a:pt x="63558" y="1049"/>
                  </a:lnTo>
                  <a:lnTo>
                    <a:pt x="55433" y="0"/>
                  </a:lnTo>
                  <a:lnTo>
                    <a:pt x="39700" y="5540"/>
                  </a:lnTo>
                  <a:lnTo>
                    <a:pt x="25165" y="17220"/>
                  </a:lnTo>
                  <a:lnTo>
                    <a:pt x="13117" y="33587"/>
                  </a:lnTo>
                  <a:lnTo>
                    <a:pt x="916" y="65652"/>
                  </a:lnTo>
                  <a:lnTo>
                    <a:pt x="0" y="97687"/>
                  </a:lnTo>
                  <a:lnTo>
                    <a:pt x="3843" y="104653"/>
                  </a:lnTo>
                  <a:lnTo>
                    <a:pt x="9755" y="109298"/>
                  </a:lnTo>
                  <a:lnTo>
                    <a:pt x="17050" y="112394"/>
                  </a:lnTo>
                  <a:lnTo>
                    <a:pt x="23589" y="111105"/>
                  </a:lnTo>
                  <a:lnTo>
                    <a:pt x="35324" y="100734"/>
                  </a:lnTo>
                  <a:lnTo>
                    <a:pt x="69766" y="39316"/>
                  </a:lnTo>
                  <a:lnTo>
                    <a:pt x="74657" y="33054"/>
                  </a:lnTo>
                  <a:lnTo>
                    <a:pt x="78755" y="31394"/>
                  </a:lnTo>
                  <a:lnTo>
                    <a:pt x="82325" y="32802"/>
                  </a:lnTo>
                  <a:lnTo>
                    <a:pt x="88527" y="41070"/>
                  </a:lnTo>
                  <a:lnTo>
                    <a:pt x="95892" y="60698"/>
                  </a:lnTo>
                  <a:lnTo>
                    <a:pt x="105226" y="120854"/>
                  </a:lnTo>
                  <a:lnTo>
                    <a:pt x="109880" y="138870"/>
                  </a:lnTo>
                  <a:lnTo>
                    <a:pt x="112293" y="141328"/>
                  </a:lnTo>
                  <a:lnTo>
                    <a:pt x="114741" y="139614"/>
                  </a:lnTo>
                  <a:lnTo>
                    <a:pt x="124691" y="116780"/>
                  </a:lnTo>
                  <a:lnTo>
                    <a:pt x="125236" y="102698"/>
                  </a:lnTo>
                  <a:lnTo>
                    <a:pt x="122761" y="69167"/>
                  </a:lnTo>
                  <a:lnTo>
                    <a:pt x="124233" y="65526"/>
                  </a:lnTo>
                  <a:lnTo>
                    <a:pt x="126892" y="65614"/>
                  </a:lnTo>
                  <a:lnTo>
                    <a:pt x="143202" y="79814"/>
                  </a:lnTo>
                  <a:lnTo>
                    <a:pt x="165296" y="132042"/>
                  </a:lnTo>
                  <a:lnTo>
                    <a:pt x="176560" y="158890"/>
                  </a:lnTo>
                  <a:lnTo>
                    <a:pt x="181052" y="165569"/>
                  </a:lnTo>
                  <a:lnTo>
                    <a:pt x="187399" y="168346"/>
                  </a:lnTo>
                  <a:lnTo>
                    <a:pt x="203390" y="166961"/>
                  </a:lnTo>
                  <a:lnTo>
                    <a:pt x="209833" y="163408"/>
                  </a:lnTo>
                  <a:lnTo>
                    <a:pt x="219228" y="152754"/>
                  </a:lnTo>
                  <a:lnTo>
                    <a:pt x="234832" y="115884"/>
                  </a:lnTo>
                  <a:lnTo>
                    <a:pt x="248860" y="54524"/>
                  </a:lnTo>
                  <a:lnTo>
                    <a:pt x="253931" y="25202"/>
                  </a:lnTo>
                  <a:lnTo>
                    <a:pt x="257775" y="18617"/>
                  </a:lnTo>
                  <a:lnTo>
                    <a:pt x="262852" y="14226"/>
                  </a:lnTo>
                  <a:lnTo>
                    <a:pt x="280547" y="544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78C98A08-3D5B-4C59-8BA7-7CBAD3A46208}"/>
                </a:ext>
              </a:extLst>
            </p:cNvPr>
            <p:cNvSpPr/>
            <p:nvPr/>
          </p:nvSpPr>
          <p:spPr>
            <a:xfrm>
              <a:off x="6720535" y="5446631"/>
              <a:ext cx="159408" cy="200580"/>
            </a:xfrm>
            <a:custGeom>
              <a:avLst/>
              <a:gdLst/>
              <a:ahLst/>
              <a:cxnLst/>
              <a:rect l="0" t="0" r="0" b="0"/>
              <a:pathLst>
                <a:path w="159408" h="200580">
                  <a:moveTo>
                    <a:pt x="0" y="12012"/>
                  </a:moveTo>
                  <a:lnTo>
                    <a:pt x="8008" y="4003"/>
                  </a:lnTo>
                  <a:lnTo>
                    <a:pt x="23113" y="72"/>
                  </a:lnTo>
                  <a:lnTo>
                    <a:pt x="42119" y="0"/>
                  </a:lnTo>
                  <a:lnTo>
                    <a:pt x="89398" y="17597"/>
                  </a:lnTo>
                  <a:lnTo>
                    <a:pt x="133112" y="54873"/>
                  </a:lnTo>
                  <a:lnTo>
                    <a:pt x="152501" y="86935"/>
                  </a:lnTo>
                  <a:lnTo>
                    <a:pt x="159407" y="105932"/>
                  </a:lnTo>
                  <a:lnTo>
                    <a:pt x="158566" y="123314"/>
                  </a:lnTo>
                  <a:lnTo>
                    <a:pt x="146435" y="149470"/>
                  </a:lnTo>
                  <a:lnTo>
                    <a:pt x="119809" y="184338"/>
                  </a:lnTo>
                  <a:lnTo>
                    <a:pt x="98054" y="20057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93610059-3597-4306-BAE5-EE59FEBCF381}"/>
                </a:ext>
              </a:extLst>
            </p:cNvPr>
            <p:cNvSpPr/>
            <p:nvPr/>
          </p:nvSpPr>
          <p:spPr>
            <a:xfrm>
              <a:off x="6788418" y="5737722"/>
              <a:ext cx="1" cy="15087"/>
            </a:xfrm>
            <a:custGeom>
              <a:avLst/>
              <a:gdLst/>
              <a:ahLst/>
              <a:cxnLst/>
              <a:rect l="0" t="0" r="0" b="0"/>
              <a:pathLst>
                <a:path w="1" h="15087">
                  <a:moveTo>
                    <a:pt x="0" y="0"/>
                  </a:moveTo>
                  <a:lnTo>
                    <a:pt x="0" y="1508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9990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6BB55-8475-481F-9D4D-B21958439AA6}"/>
              </a:ext>
            </a:extLst>
          </p:cNvPr>
          <p:cNvSpPr txBox="1"/>
          <p:nvPr/>
        </p:nvSpPr>
        <p:spPr>
          <a:xfrm>
            <a:off x="1155700" y="203200"/>
            <a:ext cx="9697212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omic Sans MS - 24"/>
              </a:rPr>
              <a:t>Label the landforms and water on this part of the trail.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82888-BD33-48CD-97D9-A3A610AD5C8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10160000" cy="464426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2055653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999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8428DF-74C6-46F7-86DA-2E4E0587F631}"/>
              </a:ext>
            </a:extLst>
          </p:cNvPr>
          <p:cNvSpPr txBox="1"/>
          <p:nvPr/>
        </p:nvSpPr>
        <p:spPr>
          <a:xfrm>
            <a:off x="3606800" y="622300"/>
            <a:ext cx="7658481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Comic Sans MS - 48"/>
              </a:rPr>
              <a:t>Idita-Science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E7E14B-09BD-462C-B025-94C6E1BAF5C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90500"/>
            <a:ext cx="3256661" cy="177406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006927-8B10-4C29-8700-602C443F2799}"/>
              </a:ext>
            </a:extLst>
          </p:cNvPr>
          <p:cNvSpPr txBox="1"/>
          <p:nvPr/>
        </p:nvSpPr>
        <p:spPr>
          <a:xfrm>
            <a:off x="1079500" y="2374900"/>
            <a:ext cx="8224901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700">
                <a:solidFill>
                  <a:srgbClr val="00008B"/>
                </a:solidFill>
                <a:latin typeface="Comic Sans MS - 36"/>
              </a:rPr>
              <a:t>Plan and Carry out an Investigation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AA10E-0752-4AB5-9D8C-64E87E4521BF}"/>
              </a:ext>
            </a:extLst>
          </p:cNvPr>
          <p:cNvSpPr txBox="1"/>
          <p:nvPr/>
        </p:nvSpPr>
        <p:spPr>
          <a:xfrm>
            <a:off x="177800" y="3556000"/>
            <a:ext cx="98552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800080"/>
                </a:solidFill>
                <a:latin typeface="Comic Sans MS - 24"/>
              </a:rPr>
              <a:t>Using Snow, Soil,and Rocks, determine which surface is the best and easiest for dogs to pull the sled on. </a:t>
            </a:r>
          </a:p>
        </p:txBody>
      </p:sp>
    </p:spTree>
    <p:extLst>
      <p:ext uri="{BB962C8B-B14F-4D97-AF65-F5344CB8AC3E}">
        <p14:creationId xmlns:p14="http://schemas.microsoft.com/office/powerpoint/2010/main" val="262619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508948D-94FE-4ABE-A60D-2CB44382A13E}"/>
              </a:ext>
            </a:extLst>
          </p:cNvPr>
          <p:cNvGrpSpPr/>
          <p:nvPr/>
        </p:nvGrpSpPr>
        <p:grpSpPr>
          <a:xfrm>
            <a:off x="70358" y="38100"/>
            <a:ext cx="10000742" cy="7359904"/>
            <a:chOff x="70358" y="38100"/>
            <a:chExt cx="10000742" cy="7359904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E19F3018-EFAC-4D8C-B00F-D1470EB5E47F}"/>
                </a:ext>
              </a:extLst>
            </p:cNvPr>
            <p:cNvCxnSpPr/>
            <p:nvPr/>
          </p:nvCxnSpPr>
          <p:spPr>
            <a:xfrm>
              <a:off x="70358" y="1250569"/>
              <a:ext cx="10000742" cy="0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0B2E2CA-2D6D-4283-A711-5DB51C9F4315}"/>
                </a:ext>
              </a:extLst>
            </p:cNvPr>
            <p:cNvCxnSpPr/>
            <p:nvPr/>
          </p:nvCxnSpPr>
          <p:spPr>
            <a:xfrm>
              <a:off x="2412619" y="73533"/>
              <a:ext cx="0" cy="7210171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9C3FA29-F7E5-44CB-B281-03A3203D3D04}"/>
                </a:ext>
              </a:extLst>
            </p:cNvPr>
            <p:cNvCxnSpPr/>
            <p:nvPr/>
          </p:nvCxnSpPr>
          <p:spPr>
            <a:xfrm>
              <a:off x="4894199" y="38100"/>
              <a:ext cx="0" cy="7042404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750521C-F446-40F9-AFB7-7F3E9EE0220D}"/>
                </a:ext>
              </a:extLst>
            </p:cNvPr>
            <p:cNvCxnSpPr/>
            <p:nvPr/>
          </p:nvCxnSpPr>
          <p:spPr>
            <a:xfrm>
              <a:off x="7388352" y="73533"/>
              <a:ext cx="0" cy="7324471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6EB85C-B715-4FBC-873A-5AC6CF24DC2C}"/>
                </a:ext>
              </a:extLst>
            </p:cNvPr>
            <p:cNvSpPr txBox="1"/>
            <p:nvPr/>
          </p:nvSpPr>
          <p:spPr>
            <a:xfrm>
              <a:off x="393700" y="139700"/>
              <a:ext cx="1655699" cy="492443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ctr"/>
              <a:r>
                <a:rPr lang="en-US" sz="1300">
                  <a:solidFill>
                    <a:srgbClr val="000000"/>
                  </a:solidFill>
                  <a:latin typeface="Comic Sans MS - 18"/>
                </a:rPr>
                <a:t>Testable questions we investigated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E2D2E6-5185-471F-8870-49AF33E48200}"/>
                </a:ext>
              </a:extLst>
            </p:cNvPr>
            <p:cNvSpPr txBox="1"/>
            <p:nvPr/>
          </p:nvSpPr>
          <p:spPr>
            <a:xfrm>
              <a:off x="2603500" y="241300"/>
              <a:ext cx="1993900" cy="492443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ctr"/>
              <a:r>
                <a:rPr lang="en-US" sz="1300">
                  <a:solidFill>
                    <a:srgbClr val="000000"/>
                  </a:solidFill>
                  <a:latin typeface="Comic Sans MS - 18"/>
                </a:rPr>
                <a:t>We investigated this question by...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273709-0C92-450F-8AFA-174C5D9A7C27}"/>
                </a:ext>
              </a:extLst>
            </p:cNvPr>
            <p:cNvSpPr txBox="1"/>
            <p:nvPr/>
          </p:nvSpPr>
          <p:spPr>
            <a:xfrm>
              <a:off x="5207000" y="241300"/>
              <a:ext cx="1655699" cy="492443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ctr"/>
              <a:r>
                <a:rPr lang="en-US" sz="1300">
                  <a:solidFill>
                    <a:srgbClr val="000000"/>
                  </a:solidFill>
                  <a:latin typeface="Comic Sans MS - 18"/>
                </a:rPr>
                <a:t>Observations we observed...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B974C4-3874-42DA-A3A7-3795E90C1222}"/>
                </a:ext>
              </a:extLst>
            </p:cNvPr>
            <p:cNvSpPr txBox="1"/>
            <p:nvPr/>
          </p:nvSpPr>
          <p:spPr>
            <a:xfrm>
              <a:off x="7874000" y="469900"/>
              <a:ext cx="1655699" cy="292388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ctr"/>
              <a:r>
                <a:rPr lang="en-US" sz="1300">
                  <a:solidFill>
                    <a:srgbClr val="000000"/>
                  </a:solidFill>
                  <a:latin typeface="Comic Sans MS - 18"/>
                </a:rPr>
                <a:t>My claim is...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BA93CF9-DA40-4B29-8527-232F7BCC5C09}"/>
              </a:ext>
            </a:extLst>
          </p:cNvPr>
          <p:cNvGrpSpPr/>
          <p:nvPr/>
        </p:nvGrpSpPr>
        <p:grpSpPr>
          <a:xfrm>
            <a:off x="233823" y="1455739"/>
            <a:ext cx="2277893" cy="2334944"/>
            <a:chOff x="233823" y="1455739"/>
            <a:chExt cx="2277893" cy="233494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AADD097-F122-4B22-9E3C-3958861765A5}"/>
                </a:ext>
              </a:extLst>
            </p:cNvPr>
            <p:cNvSpPr/>
            <p:nvPr/>
          </p:nvSpPr>
          <p:spPr>
            <a:xfrm>
              <a:off x="233823" y="1455739"/>
              <a:ext cx="437477" cy="338593"/>
            </a:xfrm>
            <a:custGeom>
              <a:avLst/>
              <a:gdLst/>
              <a:ahLst/>
              <a:cxnLst/>
              <a:rect l="0" t="0" r="0" b="0"/>
              <a:pathLst>
                <a:path w="437477" h="338593">
                  <a:moveTo>
                    <a:pt x="0" y="0"/>
                  </a:moveTo>
                  <a:lnTo>
                    <a:pt x="17731" y="57195"/>
                  </a:lnTo>
                  <a:lnTo>
                    <a:pt x="36701" y="113329"/>
                  </a:lnTo>
                  <a:lnTo>
                    <a:pt x="62774" y="173838"/>
                  </a:lnTo>
                  <a:lnTo>
                    <a:pt x="91637" y="232530"/>
                  </a:lnTo>
                  <a:lnTo>
                    <a:pt x="126752" y="287170"/>
                  </a:lnTo>
                  <a:lnTo>
                    <a:pt x="148049" y="318950"/>
                  </a:lnTo>
                  <a:lnTo>
                    <a:pt x="152336" y="320745"/>
                  </a:lnTo>
                  <a:lnTo>
                    <a:pt x="156032" y="319427"/>
                  </a:lnTo>
                  <a:lnTo>
                    <a:pt x="159335" y="316035"/>
                  </a:lnTo>
                  <a:lnTo>
                    <a:pt x="163004" y="303326"/>
                  </a:lnTo>
                  <a:lnTo>
                    <a:pt x="173887" y="242418"/>
                  </a:lnTo>
                  <a:lnTo>
                    <a:pt x="180923" y="186036"/>
                  </a:lnTo>
                  <a:lnTo>
                    <a:pt x="191399" y="133583"/>
                  </a:lnTo>
                  <a:lnTo>
                    <a:pt x="195484" y="129283"/>
                  </a:lnTo>
                  <a:lnTo>
                    <a:pt x="200721" y="128930"/>
                  </a:lnTo>
                  <a:lnTo>
                    <a:pt x="213245" y="135243"/>
                  </a:lnTo>
                  <a:lnTo>
                    <a:pt x="234431" y="154609"/>
                  </a:lnTo>
                  <a:lnTo>
                    <a:pt x="276218" y="211957"/>
                  </a:lnTo>
                  <a:lnTo>
                    <a:pt x="288009" y="231814"/>
                  </a:lnTo>
                  <a:lnTo>
                    <a:pt x="336931" y="290567"/>
                  </a:lnTo>
                  <a:lnTo>
                    <a:pt x="377578" y="332224"/>
                  </a:lnTo>
                  <a:lnTo>
                    <a:pt x="384973" y="336299"/>
                  </a:lnTo>
                  <a:lnTo>
                    <a:pt x="399894" y="338592"/>
                  </a:lnTo>
                  <a:lnTo>
                    <a:pt x="405717" y="336354"/>
                  </a:lnTo>
                  <a:lnTo>
                    <a:pt x="414421" y="327163"/>
                  </a:lnTo>
                  <a:lnTo>
                    <a:pt x="424034" y="303849"/>
                  </a:lnTo>
                  <a:lnTo>
                    <a:pt x="429156" y="245631"/>
                  </a:lnTo>
                  <a:lnTo>
                    <a:pt x="435015" y="188601"/>
                  </a:lnTo>
                  <a:lnTo>
                    <a:pt x="436990" y="136520"/>
                  </a:lnTo>
                  <a:lnTo>
                    <a:pt x="437412" y="73849"/>
                  </a:lnTo>
                  <a:lnTo>
                    <a:pt x="437476" y="1508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A64448D-2435-4960-994E-9F085ACE4F1C}"/>
                </a:ext>
              </a:extLst>
            </p:cNvPr>
            <p:cNvSpPr/>
            <p:nvPr/>
          </p:nvSpPr>
          <p:spPr>
            <a:xfrm>
              <a:off x="769354" y="1463281"/>
              <a:ext cx="294166" cy="384678"/>
            </a:xfrm>
            <a:custGeom>
              <a:avLst/>
              <a:gdLst/>
              <a:ahLst/>
              <a:cxnLst/>
              <a:rect l="0" t="0" r="0" b="0"/>
              <a:pathLst>
                <a:path w="294166" h="384678">
                  <a:moveTo>
                    <a:pt x="0" y="0"/>
                  </a:moveTo>
                  <a:lnTo>
                    <a:pt x="15282" y="61127"/>
                  </a:lnTo>
                  <a:lnTo>
                    <a:pt x="27682" y="120259"/>
                  </a:lnTo>
                  <a:lnTo>
                    <a:pt x="43023" y="182793"/>
                  </a:lnTo>
                  <a:lnTo>
                    <a:pt x="53265" y="240021"/>
                  </a:lnTo>
                  <a:lnTo>
                    <a:pt x="65431" y="293678"/>
                  </a:lnTo>
                  <a:lnTo>
                    <a:pt x="77949" y="344582"/>
                  </a:lnTo>
                  <a:lnTo>
                    <a:pt x="80461" y="347890"/>
                  </a:lnTo>
                  <a:lnTo>
                    <a:pt x="82973" y="347581"/>
                  </a:lnTo>
                  <a:lnTo>
                    <a:pt x="85486" y="344861"/>
                  </a:lnTo>
                  <a:lnTo>
                    <a:pt x="89023" y="321012"/>
                  </a:lnTo>
                  <a:lnTo>
                    <a:pt x="92551" y="263226"/>
                  </a:lnTo>
                  <a:lnTo>
                    <a:pt x="104190" y="202713"/>
                  </a:lnTo>
                  <a:lnTo>
                    <a:pt x="126188" y="159266"/>
                  </a:lnTo>
                  <a:lnTo>
                    <a:pt x="138215" y="148168"/>
                  </a:lnTo>
                  <a:lnTo>
                    <a:pt x="144942" y="144035"/>
                  </a:lnTo>
                  <a:lnTo>
                    <a:pt x="161356" y="141677"/>
                  </a:lnTo>
                  <a:lnTo>
                    <a:pt x="170427" y="142222"/>
                  </a:lnTo>
                  <a:lnTo>
                    <a:pt x="187209" y="149532"/>
                  </a:lnTo>
                  <a:lnTo>
                    <a:pt x="218470" y="174711"/>
                  </a:lnTo>
                  <a:lnTo>
                    <a:pt x="241996" y="209079"/>
                  </a:lnTo>
                  <a:lnTo>
                    <a:pt x="263737" y="269841"/>
                  </a:lnTo>
                  <a:lnTo>
                    <a:pt x="276822" y="324849"/>
                  </a:lnTo>
                  <a:lnTo>
                    <a:pt x="282638" y="360661"/>
                  </a:lnTo>
                  <a:lnTo>
                    <a:pt x="294165" y="38467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B60CB3C-66FF-4D74-B419-BAEE12BD9780}"/>
                </a:ext>
              </a:extLst>
            </p:cNvPr>
            <p:cNvSpPr/>
            <p:nvPr/>
          </p:nvSpPr>
          <p:spPr>
            <a:xfrm>
              <a:off x="1180198" y="1651849"/>
              <a:ext cx="56804" cy="150854"/>
            </a:xfrm>
            <a:custGeom>
              <a:avLst/>
              <a:gdLst/>
              <a:ahLst/>
              <a:cxnLst/>
              <a:rect l="0" t="0" r="0" b="0"/>
              <a:pathLst>
                <a:path w="56804" h="150854">
                  <a:moveTo>
                    <a:pt x="4004" y="0"/>
                  </a:moveTo>
                  <a:lnTo>
                    <a:pt x="0" y="16016"/>
                  </a:lnTo>
                  <a:lnTo>
                    <a:pt x="2504" y="30584"/>
                  </a:lnTo>
                  <a:lnTo>
                    <a:pt x="25520" y="93492"/>
                  </a:lnTo>
                  <a:lnTo>
                    <a:pt x="43475" y="132932"/>
                  </a:lnTo>
                  <a:lnTo>
                    <a:pt x="56803" y="15085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3AA660-B042-4A78-BB91-EF4F21C390F8}"/>
                </a:ext>
              </a:extLst>
            </p:cNvPr>
            <p:cNvSpPr/>
            <p:nvPr/>
          </p:nvSpPr>
          <p:spPr>
            <a:xfrm>
              <a:off x="1176659" y="1583964"/>
              <a:ext cx="22629" cy="7544"/>
            </a:xfrm>
            <a:custGeom>
              <a:avLst/>
              <a:gdLst/>
              <a:ahLst/>
              <a:cxnLst/>
              <a:rect l="0" t="0" r="0" b="0"/>
              <a:pathLst>
                <a:path w="22629" h="7544">
                  <a:moveTo>
                    <a:pt x="22628" y="7543"/>
                  </a:move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B827806-FFA1-4751-8861-0C1BD7DA4797}"/>
                </a:ext>
              </a:extLst>
            </p:cNvPr>
            <p:cNvSpPr/>
            <p:nvPr/>
          </p:nvSpPr>
          <p:spPr>
            <a:xfrm>
              <a:off x="1368460" y="1651032"/>
              <a:ext cx="215505" cy="196927"/>
            </a:xfrm>
            <a:custGeom>
              <a:avLst/>
              <a:gdLst/>
              <a:ahLst/>
              <a:cxnLst/>
              <a:rect l="0" t="0" r="0" b="0"/>
              <a:pathLst>
                <a:path w="215505" h="196927">
                  <a:moveTo>
                    <a:pt x="140077" y="46073"/>
                  </a:moveTo>
                  <a:lnTo>
                    <a:pt x="133218" y="28845"/>
                  </a:lnTo>
                  <a:lnTo>
                    <a:pt x="125575" y="18582"/>
                  </a:lnTo>
                  <a:lnTo>
                    <a:pt x="103841" y="3380"/>
                  </a:lnTo>
                  <a:lnTo>
                    <a:pt x="85700" y="0"/>
                  </a:lnTo>
                  <a:lnTo>
                    <a:pt x="66463" y="2130"/>
                  </a:lnTo>
                  <a:lnTo>
                    <a:pt x="38462" y="12752"/>
                  </a:lnTo>
                  <a:lnTo>
                    <a:pt x="24796" y="21766"/>
                  </a:lnTo>
                  <a:lnTo>
                    <a:pt x="7679" y="44271"/>
                  </a:lnTo>
                  <a:lnTo>
                    <a:pt x="0" y="76175"/>
                  </a:lnTo>
                  <a:lnTo>
                    <a:pt x="2673" y="93254"/>
                  </a:lnTo>
                  <a:lnTo>
                    <a:pt x="13602" y="112292"/>
                  </a:lnTo>
                  <a:lnTo>
                    <a:pt x="29691" y="128549"/>
                  </a:lnTo>
                  <a:lnTo>
                    <a:pt x="83901" y="164212"/>
                  </a:lnTo>
                  <a:lnTo>
                    <a:pt x="142737" y="183911"/>
                  </a:lnTo>
                  <a:lnTo>
                    <a:pt x="190660" y="194633"/>
                  </a:lnTo>
                  <a:lnTo>
                    <a:pt x="215504" y="19692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CFD1A43-3BF5-45C6-98C0-3D47D339261D}"/>
                </a:ext>
              </a:extLst>
            </p:cNvPr>
            <p:cNvSpPr/>
            <p:nvPr/>
          </p:nvSpPr>
          <p:spPr>
            <a:xfrm>
              <a:off x="1697105" y="1508537"/>
              <a:ext cx="309251" cy="309252"/>
            </a:xfrm>
            <a:custGeom>
              <a:avLst/>
              <a:gdLst/>
              <a:ahLst/>
              <a:cxnLst/>
              <a:rect l="0" t="0" r="0" b="0"/>
              <a:pathLst>
                <a:path w="309251" h="309252">
                  <a:moveTo>
                    <a:pt x="0" y="0"/>
                  </a:moveTo>
                  <a:lnTo>
                    <a:pt x="7698" y="18904"/>
                  </a:lnTo>
                  <a:lnTo>
                    <a:pt x="36839" y="75136"/>
                  </a:lnTo>
                  <a:lnTo>
                    <a:pt x="55261" y="134703"/>
                  </a:lnTo>
                  <a:lnTo>
                    <a:pt x="67877" y="186017"/>
                  </a:lnTo>
                  <a:lnTo>
                    <a:pt x="80454" y="240720"/>
                  </a:lnTo>
                  <a:lnTo>
                    <a:pt x="85483" y="268645"/>
                  </a:lnTo>
                  <a:lnTo>
                    <a:pt x="83807" y="269610"/>
                  </a:lnTo>
                  <a:lnTo>
                    <a:pt x="81014" y="267738"/>
                  </a:lnTo>
                  <a:lnTo>
                    <a:pt x="77910" y="254484"/>
                  </a:lnTo>
                  <a:lnTo>
                    <a:pt x="76592" y="196379"/>
                  </a:lnTo>
                  <a:lnTo>
                    <a:pt x="89159" y="133630"/>
                  </a:lnTo>
                  <a:lnTo>
                    <a:pt x="111110" y="91224"/>
                  </a:lnTo>
                  <a:lnTo>
                    <a:pt x="118491" y="85959"/>
                  </a:lnTo>
                  <a:lnTo>
                    <a:pt x="137867" y="80108"/>
                  </a:lnTo>
                  <a:lnTo>
                    <a:pt x="155977" y="81977"/>
                  </a:lnTo>
                  <a:lnTo>
                    <a:pt x="171568" y="89233"/>
                  </a:lnTo>
                  <a:lnTo>
                    <a:pt x="200555" y="117504"/>
                  </a:lnTo>
                  <a:lnTo>
                    <a:pt x="234266" y="172152"/>
                  </a:lnTo>
                  <a:lnTo>
                    <a:pt x="261798" y="231472"/>
                  </a:lnTo>
                  <a:lnTo>
                    <a:pt x="287481" y="280757"/>
                  </a:lnTo>
                  <a:lnTo>
                    <a:pt x="309250" y="30925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3218D13-D364-4B04-8706-A97FD84551BF}"/>
                </a:ext>
              </a:extLst>
            </p:cNvPr>
            <p:cNvSpPr/>
            <p:nvPr/>
          </p:nvSpPr>
          <p:spPr>
            <a:xfrm>
              <a:off x="384677" y="1963050"/>
              <a:ext cx="225324" cy="251090"/>
            </a:xfrm>
            <a:custGeom>
              <a:avLst/>
              <a:gdLst/>
              <a:ahLst/>
              <a:cxnLst/>
              <a:rect l="0" t="0" r="0" b="0"/>
              <a:pathLst>
                <a:path w="225324" h="251090">
                  <a:moveTo>
                    <a:pt x="181025" y="20677"/>
                  </a:moveTo>
                  <a:lnTo>
                    <a:pt x="139031" y="3684"/>
                  </a:lnTo>
                  <a:lnTo>
                    <a:pt x="99382" y="0"/>
                  </a:lnTo>
                  <a:lnTo>
                    <a:pt x="65950" y="5238"/>
                  </a:lnTo>
                  <a:lnTo>
                    <a:pt x="47749" y="12698"/>
                  </a:lnTo>
                  <a:lnTo>
                    <a:pt x="35748" y="23835"/>
                  </a:lnTo>
                  <a:lnTo>
                    <a:pt x="31375" y="30325"/>
                  </a:lnTo>
                  <a:lnTo>
                    <a:pt x="30135" y="37166"/>
                  </a:lnTo>
                  <a:lnTo>
                    <a:pt x="33228" y="51471"/>
                  </a:lnTo>
                  <a:lnTo>
                    <a:pt x="44393" y="69656"/>
                  </a:lnTo>
                  <a:lnTo>
                    <a:pt x="70337" y="95932"/>
                  </a:lnTo>
                  <a:lnTo>
                    <a:pt x="129159" y="137163"/>
                  </a:lnTo>
                  <a:lnTo>
                    <a:pt x="188107" y="178607"/>
                  </a:lnTo>
                  <a:lnTo>
                    <a:pt x="218647" y="203099"/>
                  </a:lnTo>
                  <a:lnTo>
                    <a:pt x="222868" y="211014"/>
                  </a:lnTo>
                  <a:lnTo>
                    <a:pt x="225323" y="228748"/>
                  </a:lnTo>
                  <a:lnTo>
                    <a:pt x="223128" y="235656"/>
                  </a:lnTo>
                  <a:lnTo>
                    <a:pt x="219150" y="241099"/>
                  </a:lnTo>
                  <a:lnTo>
                    <a:pt x="213984" y="245566"/>
                  </a:lnTo>
                  <a:lnTo>
                    <a:pt x="194835" y="250529"/>
                  </a:lnTo>
                  <a:lnTo>
                    <a:pt x="160254" y="251089"/>
                  </a:lnTo>
                  <a:lnTo>
                    <a:pt x="100453" y="245085"/>
                  </a:lnTo>
                  <a:lnTo>
                    <a:pt x="76137" y="236625"/>
                  </a:lnTo>
                  <a:lnTo>
                    <a:pt x="22670" y="206543"/>
                  </a:lnTo>
                  <a:lnTo>
                    <a:pt x="0" y="17153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60DB99B-C6BD-40FA-981F-26EF8419CAC1}"/>
                </a:ext>
              </a:extLst>
            </p:cNvPr>
            <p:cNvSpPr/>
            <p:nvPr/>
          </p:nvSpPr>
          <p:spPr>
            <a:xfrm>
              <a:off x="725146" y="2035871"/>
              <a:ext cx="323289" cy="196765"/>
            </a:xfrm>
            <a:custGeom>
              <a:avLst/>
              <a:gdLst/>
              <a:ahLst/>
              <a:cxnLst/>
              <a:rect l="0" t="0" r="0" b="0"/>
              <a:pathLst>
                <a:path w="323289" h="196765">
                  <a:moveTo>
                    <a:pt x="6495" y="654"/>
                  </a:moveTo>
                  <a:lnTo>
                    <a:pt x="0" y="49142"/>
                  </a:lnTo>
                  <a:lnTo>
                    <a:pt x="3267" y="82812"/>
                  </a:lnTo>
                  <a:lnTo>
                    <a:pt x="17551" y="115323"/>
                  </a:lnTo>
                  <a:lnTo>
                    <a:pt x="49103" y="155567"/>
                  </a:lnTo>
                  <a:lnTo>
                    <a:pt x="68287" y="167331"/>
                  </a:lnTo>
                  <a:lnTo>
                    <a:pt x="97902" y="172120"/>
                  </a:lnTo>
                  <a:lnTo>
                    <a:pt x="137221" y="169535"/>
                  </a:lnTo>
                  <a:lnTo>
                    <a:pt x="172709" y="155453"/>
                  </a:lnTo>
                  <a:lnTo>
                    <a:pt x="196447" y="139361"/>
                  </a:lnTo>
                  <a:lnTo>
                    <a:pt x="206293" y="126833"/>
                  </a:lnTo>
                  <a:lnTo>
                    <a:pt x="230864" y="69269"/>
                  </a:lnTo>
                  <a:lnTo>
                    <a:pt x="241723" y="10496"/>
                  </a:lnTo>
                  <a:lnTo>
                    <a:pt x="243769" y="2187"/>
                  </a:lnTo>
                  <a:lnTo>
                    <a:pt x="245971" y="0"/>
                  </a:lnTo>
                  <a:lnTo>
                    <a:pt x="248277" y="1895"/>
                  </a:lnTo>
                  <a:lnTo>
                    <a:pt x="258000" y="29022"/>
                  </a:lnTo>
                  <a:lnTo>
                    <a:pt x="273010" y="88911"/>
                  </a:lnTo>
                  <a:lnTo>
                    <a:pt x="287810" y="142758"/>
                  </a:lnTo>
                  <a:lnTo>
                    <a:pt x="301322" y="169309"/>
                  </a:lnTo>
                  <a:lnTo>
                    <a:pt x="323288" y="19676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41838CA-39C5-4A08-8A1D-1ECE7176804D}"/>
                </a:ext>
              </a:extLst>
            </p:cNvPr>
            <p:cNvSpPr/>
            <p:nvPr/>
          </p:nvSpPr>
          <p:spPr>
            <a:xfrm>
              <a:off x="1131403" y="2034501"/>
              <a:ext cx="181026" cy="185011"/>
            </a:xfrm>
            <a:custGeom>
              <a:avLst/>
              <a:gdLst/>
              <a:ahLst/>
              <a:cxnLst/>
              <a:rect l="0" t="0" r="0" b="0"/>
              <a:pathLst>
                <a:path w="181026" h="185011">
                  <a:moveTo>
                    <a:pt x="0" y="17110"/>
                  </a:moveTo>
                  <a:lnTo>
                    <a:pt x="21252" y="80471"/>
                  </a:lnTo>
                  <a:lnTo>
                    <a:pt x="35018" y="139029"/>
                  </a:lnTo>
                  <a:lnTo>
                    <a:pt x="48593" y="185010"/>
                  </a:lnTo>
                  <a:lnTo>
                    <a:pt x="41857" y="161238"/>
                  </a:lnTo>
                  <a:lnTo>
                    <a:pt x="39370" y="114861"/>
                  </a:lnTo>
                  <a:lnTo>
                    <a:pt x="44816" y="86301"/>
                  </a:lnTo>
                  <a:lnTo>
                    <a:pt x="63483" y="47042"/>
                  </a:lnTo>
                  <a:lnTo>
                    <a:pt x="83900" y="21509"/>
                  </a:lnTo>
                  <a:lnTo>
                    <a:pt x="105874" y="5563"/>
                  </a:lnTo>
                  <a:lnTo>
                    <a:pt x="113324" y="1869"/>
                  </a:lnTo>
                  <a:lnTo>
                    <a:pt x="130542" y="0"/>
                  </a:lnTo>
                  <a:lnTo>
                    <a:pt x="181025" y="202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72C1A47-3450-44FD-9C14-7C5FF7365E2B}"/>
                </a:ext>
              </a:extLst>
            </p:cNvPr>
            <p:cNvSpPr/>
            <p:nvPr/>
          </p:nvSpPr>
          <p:spPr>
            <a:xfrm>
              <a:off x="1457818" y="1956413"/>
              <a:ext cx="152779" cy="366736"/>
            </a:xfrm>
            <a:custGeom>
              <a:avLst/>
              <a:gdLst/>
              <a:ahLst/>
              <a:cxnLst/>
              <a:rect l="0" t="0" r="0" b="0"/>
              <a:pathLst>
                <a:path w="152779" h="366736">
                  <a:moveTo>
                    <a:pt x="148774" y="34857"/>
                  </a:moveTo>
                  <a:lnTo>
                    <a:pt x="152778" y="22844"/>
                  </a:lnTo>
                  <a:lnTo>
                    <a:pt x="151444" y="17629"/>
                  </a:lnTo>
                  <a:lnTo>
                    <a:pt x="143256" y="7365"/>
                  </a:lnTo>
                  <a:lnTo>
                    <a:pt x="129002" y="1686"/>
                  </a:lnTo>
                  <a:lnTo>
                    <a:pt x="110654" y="0"/>
                  </a:lnTo>
                  <a:lnTo>
                    <a:pt x="78442" y="4601"/>
                  </a:lnTo>
                  <a:lnTo>
                    <a:pt x="60526" y="11911"/>
                  </a:lnTo>
                  <a:lnTo>
                    <a:pt x="36305" y="33459"/>
                  </a:lnTo>
                  <a:lnTo>
                    <a:pt x="12456" y="64751"/>
                  </a:lnTo>
                  <a:lnTo>
                    <a:pt x="4939" y="79990"/>
                  </a:lnTo>
                  <a:lnTo>
                    <a:pt x="0" y="114717"/>
                  </a:lnTo>
                  <a:lnTo>
                    <a:pt x="6399" y="167649"/>
                  </a:lnTo>
                  <a:lnTo>
                    <a:pt x="28836" y="223825"/>
                  </a:lnTo>
                  <a:lnTo>
                    <a:pt x="54170" y="267739"/>
                  </a:lnTo>
                  <a:lnTo>
                    <a:pt x="100697" y="328985"/>
                  </a:lnTo>
                  <a:lnTo>
                    <a:pt x="125403" y="356671"/>
                  </a:lnTo>
                  <a:lnTo>
                    <a:pt x="141232" y="36673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1EE9D5-CA57-402C-819A-EAEE37E5A24A}"/>
                </a:ext>
              </a:extLst>
            </p:cNvPr>
            <p:cNvSpPr/>
            <p:nvPr/>
          </p:nvSpPr>
          <p:spPr>
            <a:xfrm>
              <a:off x="1372769" y="2134580"/>
              <a:ext cx="241367" cy="22630"/>
            </a:xfrm>
            <a:custGeom>
              <a:avLst/>
              <a:gdLst/>
              <a:ahLst/>
              <a:cxnLst/>
              <a:rect l="0" t="0" r="0" b="0"/>
              <a:pathLst>
                <a:path w="241367" h="22630">
                  <a:moveTo>
                    <a:pt x="0" y="1"/>
                  </a:moveTo>
                  <a:lnTo>
                    <a:pt x="54006" y="0"/>
                  </a:lnTo>
                  <a:lnTo>
                    <a:pt x="107357" y="5184"/>
                  </a:lnTo>
                  <a:lnTo>
                    <a:pt x="158248" y="9312"/>
                  </a:lnTo>
                  <a:lnTo>
                    <a:pt x="217400" y="20549"/>
                  </a:lnTo>
                  <a:lnTo>
                    <a:pt x="241366" y="2262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5498328-8E7D-4A5A-8B28-F5E2E2B50CBB}"/>
                </a:ext>
              </a:extLst>
            </p:cNvPr>
            <p:cNvSpPr/>
            <p:nvPr/>
          </p:nvSpPr>
          <p:spPr>
            <a:xfrm>
              <a:off x="1742363" y="2085087"/>
              <a:ext cx="248908" cy="184869"/>
            </a:xfrm>
            <a:custGeom>
              <a:avLst/>
              <a:gdLst/>
              <a:ahLst/>
              <a:cxnLst/>
              <a:rect l="0" t="0" r="0" b="0"/>
              <a:pathLst>
                <a:path w="248908" h="184869">
                  <a:moveTo>
                    <a:pt x="120681" y="57036"/>
                  </a:moveTo>
                  <a:lnTo>
                    <a:pt x="124685" y="45024"/>
                  </a:lnTo>
                  <a:lnTo>
                    <a:pt x="124416" y="32422"/>
                  </a:lnTo>
                  <a:lnTo>
                    <a:pt x="123171" y="25541"/>
                  </a:lnTo>
                  <a:lnTo>
                    <a:pt x="112848" y="13426"/>
                  </a:lnTo>
                  <a:lnTo>
                    <a:pt x="97086" y="4131"/>
                  </a:lnTo>
                  <a:lnTo>
                    <a:pt x="78906" y="0"/>
                  </a:lnTo>
                  <a:lnTo>
                    <a:pt x="49824" y="1678"/>
                  </a:lnTo>
                  <a:lnTo>
                    <a:pt x="32200" y="9805"/>
                  </a:lnTo>
                  <a:lnTo>
                    <a:pt x="23980" y="15492"/>
                  </a:lnTo>
                  <a:lnTo>
                    <a:pt x="4403" y="43516"/>
                  </a:lnTo>
                  <a:lnTo>
                    <a:pt x="0" y="66392"/>
                  </a:lnTo>
                  <a:lnTo>
                    <a:pt x="4002" y="107213"/>
                  </a:lnTo>
                  <a:lnTo>
                    <a:pt x="12673" y="121520"/>
                  </a:lnTo>
                  <a:lnTo>
                    <a:pt x="62154" y="170419"/>
                  </a:lnTo>
                  <a:lnTo>
                    <a:pt x="92817" y="184868"/>
                  </a:lnTo>
                  <a:lnTo>
                    <a:pt x="113046" y="184808"/>
                  </a:lnTo>
                  <a:lnTo>
                    <a:pt x="131535" y="179193"/>
                  </a:lnTo>
                  <a:lnTo>
                    <a:pt x="145339" y="171111"/>
                  </a:lnTo>
                  <a:lnTo>
                    <a:pt x="162534" y="145125"/>
                  </a:lnTo>
                  <a:lnTo>
                    <a:pt x="189511" y="82211"/>
                  </a:lnTo>
                  <a:lnTo>
                    <a:pt x="206027" y="28137"/>
                  </a:lnTo>
                  <a:lnTo>
                    <a:pt x="208587" y="26037"/>
                  </a:lnTo>
                  <a:lnTo>
                    <a:pt x="211132" y="27989"/>
                  </a:lnTo>
                  <a:lnTo>
                    <a:pt x="213666" y="32643"/>
                  </a:lnTo>
                  <a:lnTo>
                    <a:pt x="224461" y="87684"/>
                  </a:lnTo>
                  <a:lnTo>
                    <a:pt x="241404" y="144827"/>
                  </a:lnTo>
                  <a:lnTo>
                    <a:pt x="248907" y="16263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1F03B9B-97FD-4DB5-AE63-CBC87F7CCD51}"/>
                </a:ext>
              </a:extLst>
            </p:cNvPr>
            <p:cNvSpPr/>
            <p:nvPr/>
          </p:nvSpPr>
          <p:spPr>
            <a:xfrm>
              <a:off x="2077323" y="2057282"/>
              <a:ext cx="87429" cy="182897"/>
            </a:xfrm>
            <a:custGeom>
              <a:avLst/>
              <a:gdLst/>
              <a:ahLst/>
              <a:cxnLst/>
              <a:rect l="0" t="0" r="0" b="0"/>
              <a:pathLst>
                <a:path w="87429" h="182897">
                  <a:moveTo>
                    <a:pt x="79886" y="32042"/>
                  </a:moveTo>
                  <a:lnTo>
                    <a:pt x="75881" y="16026"/>
                  </a:lnTo>
                  <a:lnTo>
                    <a:pt x="72188" y="10470"/>
                  </a:lnTo>
                  <a:lnTo>
                    <a:pt x="61379" y="2061"/>
                  </a:lnTo>
                  <a:lnTo>
                    <a:pt x="48194" y="0"/>
                  </a:lnTo>
                  <a:lnTo>
                    <a:pt x="41158" y="624"/>
                  </a:lnTo>
                  <a:lnTo>
                    <a:pt x="28871" y="5787"/>
                  </a:lnTo>
                  <a:lnTo>
                    <a:pt x="23248" y="9510"/>
                  </a:lnTo>
                  <a:lnTo>
                    <a:pt x="7325" y="30767"/>
                  </a:lnTo>
                  <a:lnTo>
                    <a:pt x="0" y="62301"/>
                  </a:lnTo>
                  <a:lnTo>
                    <a:pt x="4992" y="85998"/>
                  </a:lnTo>
                  <a:lnTo>
                    <a:pt x="16429" y="109660"/>
                  </a:lnTo>
                  <a:lnTo>
                    <a:pt x="59233" y="160546"/>
                  </a:lnTo>
                  <a:lnTo>
                    <a:pt x="87428" y="18289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ADD814C-D9C9-4555-A31A-829710587108}"/>
                </a:ext>
              </a:extLst>
            </p:cNvPr>
            <p:cNvSpPr/>
            <p:nvPr/>
          </p:nvSpPr>
          <p:spPr>
            <a:xfrm>
              <a:off x="2187379" y="2068719"/>
              <a:ext cx="166576" cy="239344"/>
            </a:xfrm>
            <a:custGeom>
              <a:avLst/>
              <a:gdLst/>
              <a:ahLst/>
              <a:cxnLst/>
              <a:rect l="0" t="0" r="0" b="0"/>
              <a:pathLst>
                <a:path w="166576" h="239344">
                  <a:moveTo>
                    <a:pt x="0" y="118660"/>
                  </a:moveTo>
                  <a:lnTo>
                    <a:pt x="53960" y="104957"/>
                  </a:lnTo>
                  <a:lnTo>
                    <a:pt x="116043" y="78113"/>
                  </a:lnTo>
                  <a:lnTo>
                    <a:pt x="157086" y="47395"/>
                  </a:lnTo>
                  <a:lnTo>
                    <a:pt x="165636" y="34188"/>
                  </a:lnTo>
                  <a:lnTo>
                    <a:pt x="166575" y="27984"/>
                  </a:lnTo>
                  <a:lnTo>
                    <a:pt x="165525" y="22173"/>
                  </a:lnTo>
                  <a:lnTo>
                    <a:pt x="163149" y="16622"/>
                  </a:lnTo>
                  <a:lnTo>
                    <a:pt x="153804" y="8219"/>
                  </a:lnTo>
                  <a:lnTo>
                    <a:pt x="147793" y="4805"/>
                  </a:lnTo>
                  <a:lnTo>
                    <a:pt x="119311" y="0"/>
                  </a:lnTo>
                  <a:lnTo>
                    <a:pt x="84189" y="4399"/>
                  </a:lnTo>
                  <a:lnTo>
                    <a:pt x="61541" y="11799"/>
                  </a:lnTo>
                  <a:lnTo>
                    <a:pt x="33174" y="33672"/>
                  </a:lnTo>
                  <a:lnTo>
                    <a:pt x="21749" y="60421"/>
                  </a:lnTo>
                  <a:lnTo>
                    <a:pt x="21064" y="94886"/>
                  </a:lnTo>
                  <a:lnTo>
                    <a:pt x="26169" y="123629"/>
                  </a:lnTo>
                  <a:lnTo>
                    <a:pt x="36994" y="144064"/>
                  </a:lnTo>
                  <a:lnTo>
                    <a:pt x="56506" y="165986"/>
                  </a:lnTo>
                  <a:lnTo>
                    <a:pt x="110285" y="203839"/>
                  </a:lnTo>
                  <a:lnTo>
                    <a:pt x="165939" y="23934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FC1B9EE-C7E8-4BAD-B23F-35D82DE52420}"/>
                </a:ext>
              </a:extLst>
            </p:cNvPr>
            <p:cNvSpPr/>
            <p:nvPr/>
          </p:nvSpPr>
          <p:spPr>
            <a:xfrm>
              <a:off x="377134" y="2504172"/>
              <a:ext cx="52800" cy="218739"/>
            </a:xfrm>
            <a:custGeom>
              <a:avLst/>
              <a:gdLst/>
              <a:ahLst/>
              <a:cxnLst/>
              <a:rect l="0" t="0" r="0" b="0"/>
              <a:pathLst>
                <a:path w="52800" h="218739">
                  <a:moveTo>
                    <a:pt x="0" y="0"/>
                  </a:moveTo>
                  <a:lnTo>
                    <a:pt x="12866" y="55808"/>
                  </a:lnTo>
                  <a:lnTo>
                    <a:pt x="25181" y="109471"/>
                  </a:lnTo>
                  <a:lnTo>
                    <a:pt x="37719" y="171095"/>
                  </a:lnTo>
                  <a:lnTo>
                    <a:pt x="52799" y="21873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0C9C0D-213B-45BA-98BD-061AB44E54C3}"/>
                </a:ext>
              </a:extLst>
            </p:cNvPr>
            <p:cNvSpPr/>
            <p:nvPr/>
          </p:nvSpPr>
          <p:spPr>
            <a:xfrm>
              <a:off x="445019" y="2353318"/>
              <a:ext cx="1" cy="15087"/>
            </a:xfrm>
            <a:custGeom>
              <a:avLst/>
              <a:gdLst/>
              <a:ahLst/>
              <a:cxnLst/>
              <a:rect l="0" t="0" r="0" b="0"/>
              <a:pathLst>
                <a:path w="1" h="15087">
                  <a:moveTo>
                    <a:pt x="0" y="0"/>
                  </a:moveTo>
                  <a:lnTo>
                    <a:pt x="0" y="1508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94744DE-6AFB-46A4-8FF1-7635CF7AA597}"/>
                </a:ext>
              </a:extLst>
            </p:cNvPr>
            <p:cNvSpPr/>
            <p:nvPr/>
          </p:nvSpPr>
          <p:spPr>
            <a:xfrm>
              <a:off x="671299" y="2498446"/>
              <a:ext cx="225567" cy="266480"/>
            </a:xfrm>
            <a:custGeom>
              <a:avLst/>
              <a:gdLst/>
              <a:ahLst/>
              <a:cxnLst/>
              <a:rect l="0" t="0" r="0" b="0"/>
              <a:pathLst>
                <a:path w="225567" h="266480">
                  <a:moveTo>
                    <a:pt x="181025" y="43440"/>
                  </a:moveTo>
                  <a:lnTo>
                    <a:pt x="168143" y="32234"/>
                  </a:lnTo>
                  <a:lnTo>
                    <a:pt x="106196" y="7379"/>
                  </a:lnTo>
                  <a:lnTo>
                    <a:pt x="65488" y="0"/>
                  </a:lnTo>
                  <a:lnTo>
                    <a:pt x="49779" y="3461"/>
                  </a:lnTo>
                  <a:lnTo>
                    <a:pt x="43243" y="6730"/>
                  </a:lnTo>
                  <a:lnTo>
                    <a:pt x="39723" y="12262"/>
                  </a:lnTo>
                  <a:lnTo>
                    <a:pt x="38048" y="27348"/>
                  </a:lnTo>
                  <a:lnTo>
                    <a:pt x="42332" y="40757"/>
                  </a:lnTo>
                  <a:lnTo>
                    <a:pt x="58740" y="63024"/>
                  </a:lnTo>
                  <a:lnTo>
                    <a:pt x="119342" y="109730"/>
                  </a:lnTo>
                  <a:lnTo>
                    <a:pt x="177408" y="156928"/>
                  </a:lnTo>
                  <a:lnTo>
                    <a:pt x="212292" y="198809"/>
                  </a:lnTo>
                  <a:lnTo>
                    <a:pt x="223416" y="219767"/>
                  </a:lnTo>
                  <a:lnTo>
                    <a:pt x="225566" y="237462"/>
                  </a:lnTo>
                  <a:lnTo>
                    <a:pt x="223290" y="244862"/>
                  </a:lnTo>
                  <a:lnTo>
                    <a:pt x="214057" y="257555"/>
                  </a:lnTo>
                  <a:lnTo>
                    <a:pt x="199337" y="264313"/>
                  </a:lnTo>
                  <a:lnTo>
                    <a:pt x="180783" y="266479"/>
                  </a:lnTo>
                  <a:lnTo>
                    <a:pt x="149292" y="262148"/>
                  </a:lnTo>
                  <a:lnTo>
                    <a:pt x="90402" y="233275"/>
                  </a:lnTo>
                  <a:lnTo>
                    <a:pt x="49251" y="210735"/>
                  </a:lnTo>
                  <a:lnTo>
                    <a:pt x="0" y="16412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9F31896-CC79-4C0B-B409-542E5CA484B4}"/>
                </a:ext>
              </a:extLst>
            </p:cNvPr>
            <p:cNvSpPr/>
            <p:nvPr/>
          </p:nvSpPr>
          <p:spPr>
            <a:xfrm>
              <a:off x="1199287" y="2398575"/>
              <a:ext cx="288653" cy="300992"/>
            </a:xfrm>
            <a:custGeom>
              <a:avLst/>
              <a:gdLst/>
              <a:ahLst/>
              <a:cxnLst/>
              <a:rect l="0" t="0" r="0" b="0"/>
              <a:pathLst>
                <a:path w="288653" h="300992">
                  <a:moveTo>
                    <a:pt x="0" y="0"/>
                  </a:moveTo>
                  <a:lnTo>
                    <a:pt x="0" y="16016"/>
                  </a:lnTo>
                  <a:lnTo>
                    <a:pt x="4470" y="28349"/>
                  </a:lnTo>
                  <a:lnTo>
                    <a:pt x="8009" y="33985"/>
                  </a:lnTo>
                  <a:lnTo>
                    <a:pt x="20124" y="94501"/>
                  </a:lnTo>
                  <a:lnTo>
                    <a:pt x="27482" y="147871"/>
                  </a:lnTo>
                  <a:lnTo>
                    <a:pt x="29935" y="208640"/>
                  </a:lnTo>
                  <a:lnTo>
                    <a:pt x="30140" y="266968"/>
                  </a:lnTo>
                  <a:lnTo>
                    <a:pt x="25819" y="300991"/>
                  </a:lnTo>
                  <a:lnTo>
                    <a:pt x="27678" y="295243"/>
                  </a:lnTo>
                  <a:lnTo>
                    <a:pt x="32193" y="258216"/>
                  </a:lnTo>
                  <a:lnTo>
                    <a:pt x="57519" y="197809"/>
                  </a:lnTo>
                  <a:lnTo>
                    <a:pt x="71890" y="174823"/>
                  </a:lnTo>
                  <a:lnTo>
                    <a:pt x="106125" y="146333"/>
                  </a:lnTo>
                  <a:lnTo>
                    <a:pt x="150900" y="126197"/>
                  </a:lnTo>
                  <a:lnTo>
                    <a:pt x="181504" y="122316"/>
                  </a:lnTo>
                  <a:lnTo>
                    <a:pt x="225351" y="129103"/>
                  </a:lnTo>
                  <a:lnTo>
                    <a:pt x="240115" y="134482"/>
                  </a:lnTo>
                  <a:lnTo>
                    <a:pt x="268527" y="156374"/>
                  </a:lnTo>
                  <a:lnTo>
                    <a:pt x="279957" y="175117"/>
                  </a:lnTo>
                  <a:lnTo>
                    <a:pt x="288652" y="204603"/>
                  </a:lnTo>
                  <a:lnTo>
                    <a:pt x="288528" y="235873"/>
                  </a:lnTo>
                  <a:lnTo>
                    <a:pt x="280765" y="251775"/>
                  </a:lnTo>
                  <a:lnTo>
                    <a:pt x="267257" y="264430"/>
                  </a:lnTo>
                  <a:lnTo>
                    <a:pt x="247286" y="275641"/>
                  </a:lnTo>
                  <a:lnTo>
                    <a:pt x="222207" y="279507"/>
                  </a:lnTo>
                  <a:lnTo>
                    <a:pt x="179818" y="274736"/>
                  </a:lnTo>
                  <a:lnTo>
                    <a:pt x="124449" y="262111"/>
                  </a:lnTo>
                  <a:lnTo>
                    <a:pt x="90513" y="24890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D87C21E-885C-442F-A590-6E98B8551576}"/>
                </a:ext>
              </a:extLst>
            </p:cNvPr>
            <p:cNvSpPr/>
            <p:nvPr/>
          </p:nvSpPr>
          <p:spPr>
            <a:xfrm>
              <a:off x="1485909" y="2540074"/>
              <a:ext cx="263995" cy="170136"/>
            </a:xfrm>
            <a:custGeom>
              <a:avLst/>
              <a:gdLst/>
              <a:ahLst/>
              <a:cxnLst/>
              <a:rect l="0" t="0" r="0" b="0"/>
              <a:pathLst>
                <a:path w="263995" h="170136">
                  <a:moveTo>
                    <a:pt x="0" y="92324"/>
                  </a:moveTo>
                  <a:lnTo>
                    <a:pt x="12013" y="96328"/>
                  </a:lnTo>
                  <a:lnTo>
                    <a:pt x="70460" y="91196"/>
                  </a:lnTo>
                  <a:lnTo>
                    <a:pt x="126424" y="78766"/>
                  </a:lnTo>
                  <a:lnTo>
                    <a:pt x="172086" y="56663"/>
                  </a:lnTo>
                  <a:lnTo>
                    <a:pt x="183477" y="44628"/>
                  </a:lnTo>
                  <a:lnTo>
                    <a:pt x="187688" y="37898"/>
                  </a:lnTo>
                  <a:lnTo>
                    <a:pt x="188819" y="30898"/>
                  </a:lnTo>
                  <a:lnTo>
                    <a:pt x="185607" y="16415"/>
                  </a:lnTo>
                  <a:lnTo>
                    <a:pt x="181565" y="10709"/>
                  </a:lnTo>
                  <a:lnTo>
                    <a:pt x="170370" y="2134"/>
                  </a:lnTo>
                  <a:lnTo>
                    <a:pt x="154779" y="0"/>
                  </a:lnTo>
                  <a:lnTo>
                    <a:pt x="145928" y="603"/>
                  </a:lnTo>
                  <a:lnTo>
                    <a:pt x="129389" y="7979"/>
                  </a:lnTo>
                  <a:lnTo>
                    <a:pt x="121459" y="13466"/>
                  </a:lnTo>
                  <a:lnTo>
                    <a:pt x="110412" y="30737"/>
                  </a:lnTo>
                  <a:lnTo>
                    <a:pt x="104385" y="52381"/>
                  </a:lnTo>
                  <a:lnTo>
                    <a:pt x="104500" y="75968"/>
                  </a:lnTo>
                  <a:lnTo>
                    <a:pt x="113281" y="104798"/>
                  </a:lnTo>
                  <a:lnTo>
                    <a:pt x="136118" y="136574"/>
                  </a:lnTo>
                  <a:lnTo>
                    <a:pt x="148495" y="147190"/>
                  </a:lnTo>
                  <a:lnTo>
                    <a:pt x="194475" y="168716"/>
                  </a:lnTo>
                  <a:lnTo>
                    <a:pt x="212704" y="170135"/>
                  </a:lnTo>
                  <a:lnTo>
                    <a:pt x="263994" y="16020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1AFDE9D-05D5-41F5-BF43-F90FC2B97AEF}"/>
                </a:ext>
              </a:extLst>
            </p:cNvPr>
            <p:cNvSpPr/>
            <p:nvPr/>
          </p:nvSpPr>
          <p:spPr>
            <a:xfrm>
              <a:off x="1870586" y="2443831"/>
              <a:ext cx="52800" cy="316794"/>
            </a:xfrm>
            <a:custGeom>
              <a:avLst/>
              <a:gdLst/>
              <a:ahLst/>
              <a:cxnLst/>
              <a:rect l="0" t="0" r="0" b="0"/>
              <a:pathLst>
                <a:path w="52800" h="316794">
                  <a:moveTo>
                    <a:pt x="0" y="0"/>
                  </a:moveTo>
                  <a:lnTo>
                    <a:pt x="10499" y="52492"/>
                  </a:lnTo>
                  <a:lnTo>
                    <a:pt x="19364" y="105350"/>
                  </a:lnTo>
                  <a:lnTo>
                    <a:pt x="21983" y="156516"/>
                  </a:lnTo>
                  <a:lnTo>
                    <a:pt x="28565" y="218024"/>
                  </a:lnTo>
                  <a:lnTo>
                    <a:pt x="40348" y="279513"/>
                  </a:lnTo>
                  <a:lnTo>
                    <a:pt x="52799" y="31679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60A78E7-FBAC-44A4-884B-D77DAE5A6089}"/>
                </a:ext>
              </a:extLst>
            </p:cNvPr>
            <p:cNvSpPr/>
            <p:nvPr/>
          </p:nvSpPr>
          <p:spPr>
            <a:xfrm>
              <a:off x="1787617" y="2587142"/>
              <a:ext cx="294166" cy="36723"/>
            </a:xfrm>
            <a:custGeom>
              <a:avLst/>
              <a:gdLst/>
              <a:ahLst/>
              <a:cxnLst/>
              <a:rect l="0" t="0" r="0" b="0"/>
              <a:pathLst>
                <a:path w="294166" h="36723">
                  <a:moveTo>
                    <a:pt x="0" y="0"/>
                  </a:moveTo>
                  <a:lnTo>
                    <a:pt x="53960" y="6021"/>
                  </a:lnTo>
                  <a:lnTo>
                    <a:pt x="111441" y="17730"/>
                  </a:lnTo>
                  <a:lnTo>
                    <a:pt x="173589" y="30188"/>
                  </a:lnTo>
                  <a:lnTo>
                    <a:pt x="231168" y="36722"/>
                  </a:lnTo>
                  <a:lnTo>
                    <a:pt x="272843" y="35283"/>
                  </a:lnTo>
                  <a:lnTo>
                    <a:pt x="294165" y="3017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8055B23-5E0E-4491-AF3C-492712C39FE2}"/>
                </a:ext>
              </a:extLst>
            </p:cNvPr>
            <p:cNvSpPr/>
            <p:nvPr/>
          </p:nvSpPr>
          <p:spPr>
            <a:xfrm>
              <a:off x="2089324" y="2451373"/>
              <a:ext cx="45258" cy="279081"/>
            </a:xfrm>
            <a:custGeom>
              <a:avLst/>
              <a:gdLst/>
              <a:ahLst/>
              <a:cxnLst/>
              <a:rect l="0" t="0" r="0" b="0"/>
              <a:pathLst>
                <a:path w="45258" h="279081">
                  <a:moveTo>
                    <a:pt x="0" y="0"/>
                  </a:moveTo>
                  <a:lnTo>
                    <a:pt x="0" y="56496"/>
                  </a:lnTo>
                  <a:lnTo>
                    <a:pt x="6022" y="117378"/>
                  </a:lnTo>
                  <a:lnTo>
                    <a:pt x="17731" y="170895"/>
                  </a:lnTo>
                  <a:lnTo>
                    <a:pt x="30188" y="228765"/>
                  </a:lnTo>
                  <a:lnTo>
                    <a:pt x="45257" y="27908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00FD743-D7F2-437C-A0E9-B783BFE1A436}"/>
                </a:ext>
              </a:extLst>
            </p:cNvPr>
            <p:cNvSpPr/>
            <p:nvPr/>
          </p:nvSpPr>
          <p:spPr>
            <a:xfrm>
              <a:off x="2028983" y="2602227"/>
              <a:ext cx="248910" cy="45257"/>
            </a:xfrm>
            <a:custGeom>
              <a:avLst/>
              <a:gdLst/>
              <a:ahLst/>
              <a:cxnLst/>
              <a:rect l="0" t="0" r="0" b="0"/>
              <a:pathLst>
                <a:path w="248910" h="45257">
                  <a:moveTo>
                    <a:pt x="0" y="0"/>
                  </a:moveTo>
                  <a:lnTo>
                    <a:pt x="58305" y="12866"/>
                  </a:lnTo>
                  <a:lnTo>
                    <a:pt x="112179" y="25181"/>
                  </a:lnTo>
                  <a:lnTo>
                    <a:pt x="165481" y="35484"/>
                  </a:lnTo>
                  <a:lnTo>
                    <a:pt x="224005" y="43488"/>
                  </a:lnTo>
                  <a:lnTo>
                    <a:pt x="248909" y="4525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001ACD-585F-48CA-877F-0900CD555659}"/>
                </a:ext>
              </a:extLst>
            </p:cNvPr>
            <p:cNvSpPr/>
            <p:nvPr/>
          </p:nvSpPr>
          <p:spPr>
            <a:xfrm>
              <a:off x="2172294" y="2560474"/>
              <a:ext cx="192084" cy="169980"/>
            </a:xfrm>
            <a:custGeom>
              <a:avLst/>
              <a:gdLst/>
              <a:ahLst/>
              <a:cxnLst/>
              <a:rect l="0" t="0" r="0" b="0"/>
              <a:pathLst>
                <a:path w="192084" h="169980">
                  <a:moveTo>
                    <a:pt x="0" y="94552"/>
                  </a:moveTo>
                  <a:lnTo>
                    <a:pt x="55636" y="106579"/>
                  </a:lnTo>
                  <a:lnTo>
                    <a:pt x="111218" y="109033"/>
                  </a:lnTo>
                  <a:lnTo>
                    <a:pt x="136590" y="106855"/>
                  </a:lnTo>
                  <a:lnTo>
                    <a:pt x="159041" y="97505"/>
                  </a:lnTo>
                  <a:lnTo>
                    <a:pt x="182519" y="78107"/>
                  </a:lnTo>
                  <a:lnTo>
                    <a:pt x="190070" y="61542"/>
                  </a:lnTo>
                  <a:lnTo>
                    <a:pt x="192083" y="52432"/>
                  </a:lnTo>
                  <a:lnTo>
                    <a:pt x="190911" y="43844"/>
                  </a:lnTo>
                  <a:lnTo>
                    <a:pt x="182905" y="27597"/>
                  </a:lnTo>
                  <a:lnTo>
                    <a:pt x="164261" y="8319"/>
                  </a:lnTo>
                  <a:lnTo>
                    <a:pt x="147873" y="1751"/>
                  </a:lnTo>
                  <a:lnTo>
                    <a:pt x="138810" y="0"/>
                  </a:lnTo>
                  <a:lnTo>
                    <a:pt x="119800" y="2524"/>
                  </a:lnTo>
                  <a:lnTo>
                    <a:pt x="101853" y="10070"/>
                  </a:lnTo>
                  <a:lnTo>
                    <a:pt x="88289" y="21805"/>
                  </a:lnTo>
                  <a:lnTo>
                    <a:pt x="81143" y="39872"/>
                  </a:lnTo>
                  <a:lnTo>
                    <a:pt x="79644" y="60192"/>
                  </a:lnTo>
                  <a:lnTo>
                    <a:pt x="92754" y="101543"/>
                  </a:lnTo>
                  <a:lnTo>
                    <a:pt x="102404" y="114700"/>
                  </a:lnTo>
                  <a:lnTo>
                    <a:pt x="131157" y="141158"/>
                  </a:lnTo>
                  <a:lnTo>
                    <a:pt x="181024" y="16997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B5F79CD-423D-4017-B933-589C76F938BE}"/>
                </a:ext>
              </a:extLst>
            </p:cNvPr>
            <p:cNvSpPr/>
            <p:nvPr/>
          </p:nvSpPr>
          <p:spPr>
            <a:xfrm>
              <a:off x="2409323" y="2557523"/>
              <a:ext cx="102393" cy="179243"/>
            </a:xfrm>
            <a:custGeom>
              <a:avLst/>
              <a:gdLst/>
              <a:ahLst/>
              <a:cxnLst/>
              <a:rect l="0" t="0" r="0" b="0"/>
              <a:pathLst>
                <a:path w="102393" h="179243">
                  <a:moveTo>
                    <a:pt x="4337" y="37161"/>
                  </a:moveTo>
                  <a:lnTo>
                    <a:pt x="6013" y="62086"/>
                  </a:lnTo>
                  <a:lnTo>
                    <a:pt x="17325" y="118581"/>
                  </a:lnTo>
                  <a:lnTo>
                    <a:pt x="16911" y="170160"/>
                  </a:lnTo>
                  <a:lnTo>
                    <a:pt x="15234" y="178626"/>
                  </a:lnTo>
                  <a:lnTo>
                    <a:pt x="14116" y="179242"/>
                  </a:lnTo>
                  <a:lnTo>
                    <a:pt x="7852" y="150804"/>
                  </a:lnTo>
                  <a:lnTo>
                    <a:pt x="1709" y="132925"/>
                  </a:lnTo>
                  <a:lnTo>
                    <a:pt x="0" y="80475"/>
                  </a:lnTo>
                  <a:lnTo>
                    <a:pt x="7484" y="29700"/>
                  </a:lnTo>
                  <a:lnTo>
                    <a:pt x="16631" y="12614"/>
                  </a:lnTo>
                  <a:lnTo>
                    <a:pt x="22590" y="5711"/>
                  </a:lnTo>
                  <a:lnTo>
                    <a:pt x="30753" y="1947"/>
                  </a:lnTo>
                  <a:lnTo>
                    <a:pt x="50997" y="0"/>
                  </a:lnTo>
                  <a:lnTo>
                    <a:pt x="77945" y="3616"/>
                  </a:lnTo>
                  <a:lnTo>
                    <a:pt x="102392" y="1453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6D4AB96-EF84-4224-AB6F-9365D4062C66}"/>
                </a:ext>
              </a:extLst>
            </p:cNvPr>
            <p:cNvSpPr/>
            <p:nvPr/>
          </p:nvSpPr>
          <p:spPr>
            <a:xfrm>
              <a:off x="279079" y="2836050"/>
              <a:ext cx="43943" cy="369593"/>
            </a:xfrm>
            <a:custGeom>
              <a:avLst/>
              <a:gdLst/>
              <a:ahLst/>
              <a:cxnLst/>
              <a:rect l="0" t="0" r="0" b="0"/>
              <a:pathLst>
                <a:path w="43943" h="369593">
                  <a:moveTo>
                    <a:pt x="0" y="0"/>
                  </a:moveTo>
                  <a:lnTo>
                    <a:pt x="17228" y="19742"/>
                  </a:lnTo>
                  <a:lnTo>
                    <a:pt x="27491" y="39504"/>
                  </a:lnTo>
                  <a:lnTo>
                    <a:pt x="36533" y="95864"/>
                  </a:lnTo>
                  <a:lnTo>
                    <a:pt x="43942" y="152418"/>
                  </a:lnTo>
                  <a:lnTo>
                    <a:pt x="42849" y="205763"/>
                  </a:lnTo>
                  <a:lnTo>
                    <a:pt x="37552" y="260765"/>
                  </a:lnTo>
                  <a:lnTo>
                    <a:pt x="30091" y="320921"/>
                  </a:lnTo>
                  <a:lnTo>
                    <a:pt x="22628" y="36959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6478D1D-47A7-48C9-BA6F-E139880FDBAC}"/>
                </a:ext>
              </a:extLst>
            </p:cNvPr>
            <p:cNvSpPr/>
            <p:nvPr/>
          </p:nvSpPr>
          <p:spPr>
            <a:xfrm>
              <a:off x="241366" y="2964276"/>
              <a:ext cx="378888" cy="158801"/>
            </a:xfrm>
            <a:custGeom>
              <a:avLst/>
              <a:gdLst/>
              <a:ahLst/>
              <a:cxnLst/>
              <a:rect l="0" t="0" r="0" b="0"/>
              <a:pathLst>
                <a:path w="378888" h="158801">
                  <a:moveTo>
                    <a:pt x="0" y="0"/>
                  </a:moveTo>
                  <a:lnTo>
                    <a:pt x="60500" y="10499"/>
                  </a:lnTo>
                  <a:lnTo>
                    <a:pt x="113854" y="15018"/>
                  </a:lnTo>
                  <a:lnTo>
                    <a:pt x="171889" y="25465"/>
                  </a:lnTo>
                  <a:lnTo>
                    <a:pt x="231973" y="33762"/>
                  </a:lnTo>
                  <a:lnTo>
                    <a:pt x="263911" y="36543"/>
                  </a:lnTo>
                  <a:lnTo>
                    <a:pt x="269805" y="39447"/>
                  </a:lnTo>
                  <a:lnTo>
                    <a:pt x="272059" y="43898"/>
                  </a:lnTo>
                  <a:lnTo>
                    <a:pt x="271885" y="49379"/>
                  </a:lnTo>
                  <a:lnTo>
                    <a:pt x="258579" y="94878"/>
                  </a:lnTo>
                  <a:lnTo>
                    <a:pt x="261086" y="119742"/>
                  </a:lnTo>
                  <a:lnTo>
                    <a:pt x="269406" y="133115"/>
                  </a:lnTo>
                  <a:lnTo>
                    <a:pt x="295234" y="155358"/>
                  </a:lnTo>
                  <a:lnTo>
                    <a:pt x="302420" y="158047"/>
                  </a:lnTo>
                  <a:lnTo>
                    <a:pt x="317110" y="158800"/>
                  </a:lnTo>
                  <a:lnTo>
                    <a:pt x="339515" y="150508"/>
                  </a:lnTo>
                  <a:lnTo>
                    <a:pt x="362077" y="133431"/>
                  </a:lnTo>
                  <a:lnTo>
                    <a:pt x="376677" y="112448"/>
                  </a:lnTo>
                  <a:lnTo>
                    <a:pt x="378887" y="95513"/>
                  </a:lnTo>
                  <a:lnTo>
                    <a:pt x="377075" y="79325"/>
                  </a:lnTo>
                  <a:lnTo>
                    <a:pt x="369592" y="6034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6353326-AF37-49D1-9978-D0C14CD415D7}"/>
                </a:ext>
              </a:extLst>
            </p:cNvPr>
            <p:cNvSpPr/>
            <p:nvPr/>
          </p:nvSpPr>
          <p:spPr>
            <a:xfrm>
              <a:off x="935293" y="3024618"/>
              <a:ext cx="1" cy="324336"/>
            </a:xfrm>
            <a:custGeom>
              <a:avLst/>
              <a:gdLst/>
              <a:ahLst/>
              <a:cxnLst/>
              <a:rect l="0" t="0" r="0" b="0"/>
              <a:pathLst>
                <a:path w="1" h="324336">
                  <a:moveTo>
                    <a:pt x="0" y="0"/>
                  </a:moveTo>
                  <a:lnTo>
                    <a:pt x="0" y="60500"/>
                  </a:lnTo>
                  <a:lnTo>
                    <a:pt x="0" y="113653"/>
                  </a:lnTo>
                  <a:lnTo>
                    <a:pt x="0" y="167592"/>
                  </a:lnTo>
                  <a:lnTo>
                    <a:pt x="0" y="231012"/>
                  </a:lnTo>
                  <a:lnTo>
                    <a:pt x="0" y="285558"/>
                  </a:lnTo>
                  <a:lnTo>
                    <a:pt x="0" y="32433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6CE4060-C306-4262-909E-DE60A1DC088F}"/>
                </a:ext>
              </a:extLst>
            </p:cNvPr>
            <p:cNvSpPr/>
            <p:nvPr/>
          </p:nvSpPr>
          <p:spPr>
            <a:xfrm>
              <a:off x="882494" y="2945187"/>
              <a:ext cx="265579" cy="188679"/>
            </a:xfrm>
            <a:custGeom>
              <a:avLst/>
              <a:gdLst/>
              <a:ahLst/>
              <a:cxnLst/>
              <a:rect l="0" t="0" r="0" b="0"/>
              <a:pathLst>
                <a:path w="265579" h="188679">
                  <a:moveTo>
                    <a:pt x="7543" y="4004"/>
                  </a:moveTo>
                  <a:lnTo>
                    <a:pt x="19556" y="0"/>
                  </a:lnTo>
                  <a:lnTo>
                    <a:pt x="79503" y="5132"/>
                  </a:lnTo>
                  <a:lnTo>
                    <a:pt x="101543" y="11210"/>
                  </a:lnTo>
                  <a:lnTo>
                    <a:pt x="157170" y="42666"/>
                  </a:lnTo>
                  <a:lnTo>
                    <a:pt x="216920" y="87057"/>
                  </a:lnTo>
                  <a:lnTo>
                    <a:pt x="246874" y="117161"/>
                  </a:lnTo>
                  <a:lnTo>
                    <a:pt x="259387" y="140615"/>
                  </a:lnTo>
                  <a:lnTo>
                    <a:pt x="265578" y="158864"/>
                  </a:lnTo>
                  <a:lnTo>
                    <a:pt x="265050" y="166747"/>
                  </a:lnTo>
                  <a:lnTo>
                    <a:pt x="257759" y="179976"/>
                  </a:lnTo>
                  <a:lnTo>
                    <a:pt x="239433" y="186973"/>
                  </a:lnTo>
                  <a:lnTo>
                    <a:pt x="207550" y="188678"/>
                  </a:lnTo>
                  <a:lnTo>
                    <a:pt x="147078" y="174743"/>
                  </a:lnTo>
                  <a:lnTo>
                    <a:pt x="85549" y="150515"/>
                  </a:lnTo>
                  <a:lnTo>
                    <a:pt x="22729" y="129742"/>
                  </a:lnTo>
                  <a:lnTo>
                    <a:pt x="0" y="12468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31DCDAB-016B-4976-BCCF-FFD1DA310D9D}"/>
                </a:ext>
              </a:extLst>
            </p:cNvPr>
            <p:cNvSpPr/>
            <p:nvPr/>
          </p:nvSpPr>
          <p:spPr>
            <a:xfrm>
              <a:off x="1240539" y="3032160"/>
              <a:ext cx="245371" cy="166552"/>
            </a:xfrm>
            <a:custGeom>
              <a:avLst/>
              <a:gdLst/>
              <a:ahLst/>
              <a:cxnLst/>
              <a:rect l="0" t="0" r="0" b="0"/>
              <a:pathLst>
                <a:path w="245371" h="166552">
                  <a:moveTo>
                    <a:pt x="4004" y="0"/>
                  </a:moveTo>
                  <a:lnTo>
                    <a:pt x="0" y="12013"/>
                  </a:lnTo>
                  <a:lnTo>
                    <a:pt x="3267" y="74188"/>
                  </a:lnTo>
                  <a:lnTo>
                    <a:pt x="14438" y="127455"/>
                  </a:lnTo>
                  <a:lnTo>
                    <a:pt x="23727" y="140734"/>
                  </a:lnTo>
                  <a:lnTo>
                    <a:pt x="50176" y="162916"/>
                  </a:lnTo>
                  <a:lnTo>
                    <a:pt x="69223" y="166551"/>
                  </a:lnTo>
                  <a:lnTo>
                    <a:pt x="80168" y="166347"/>
                  </a:lnTo>
                  <a:lnTo>
                    <a:pt x="99035" y="157181"/>
                  </a:lnTo>
                  <a:lnTo>
                    <a:pt x="114962" y="141933"/>
                  </a:lnTo>
                  <a:lnTo>
                    <a:pt x="154583" y="81169"/>
                  </a:lnTo>
                  <a:lnTo>
                    <a:pt x="179964" y="44492"/>
                  </a:lnTo>
                  <a:lnTo>
                    <a:pt x="190041" y="33463"/>
                  </a:lnTo>
                  <a:lnTo>
                    <a:pt x="194237" y="32365"/>
                  </a:lnTo>
                  <a:lnTo>
                    <a:pt x="197872" y="34148"/>
                  </a:lnTo>
                  <a:lnTo>
                    <a:pt x="201134" y="37851"/>
                  </a:lnTo>
                  <a:lnTo>
                    <a:pt x="209728" y="63083"/>
                  </a:lnTo>
                  <a:lnTo>
                    <a:pt x="222727" y="123217"/>
                  </a:lnTo>
                  <a:lnTo>
                    <a:pt x="236054" y="149370"/>
                  </a:lnTo>
                  <a:lnTo>
                    <a:pt x="239160" y="153217"/>
                  </a:lnTo>
                  <a:lnTo>
                    <a:pt x="241230" y="154105"/>
                  </a:lnTo>
                  <a:lnTo>
                    <a:pt x="245370" y="15085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C73A6AF-4F16-48BF-8222-1A31CDDECD5A}"/>
                </a:ext>
              </a:extLst>
            </p:cNvPr>
            <p:cNvSpPr/>
            <p:nvPr/>
          </p:nvSpPr>
          <p:spPr>
            <a:xfrm>
              <a:off x="1651849" y="2919020"/>
              <a:ext cx="22264" cy="286623"/>
            </a:xfrm>
            <a:custGeom>
              <a:avLst/>
              <a:gdLst/>
              <a:ahLst/>
              <a:cxnLst/>
              <a:rect l="0" t="0" r="0" b="0"/>
              <a:pathLst>
                <a:path w="22264" h="286623">
                  <a:moveTo>
                    <a:pt x="0" y="0"/>
                  </a:moveTo>
                  <a:lnTo>
                    <a:pt x="8008" y="12012"/>
                  </a:lnTo>
                  <a:lnTo>
                    <a:pt x="18468" y="72674"/>
                  </a:lnTo>
                  <a:lnTo>
                    <a:pt x="22263" y="130940"/>
                  </a:lnTo>
                  <a:lnTo>
                    <a:pt x="14924" y="193468"/>
                  </a:lnTo>
                  <a:lnTo>
                    <a:pt x="7463" y="251501"/>
                  </a:lnTo>
                  <a:lnTo>
                    <a:pt x="0" y="28662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CEDA9A7-D47A-499E-88D1-F47F7C3A7A17}"/>
                </a:ext>
              </a:extLst>
            </p:cNvPr>
            <p:cNvSpPr/>
            <p:nvPr/>
          </p:nvSpPr>
          <p:spPr>
            <a:xfrm>
              <a:off x="1787617" y="2873764"/>
              <a:ext cx="30042" cy="301708"/>
            </a:xfrm>
            <a:custGeom>
              <a:avLst/>
              <a:gdLst/>
              <a:ahLst/>
              <a:cxnLst/>
              <a:rect l="0" t="0" r="0" b="0"/>
              <a:pathLst>
                <a:path w="30042" h="301708">
                  <a:moveTo>
                    <a:pt x="0" y="0"/>
                  </a:moveTo>
                  <a:lnTo>
                    <a:pt x="12865" y="55636"/>
                  </a:lnTo>
                  <a:lnTo>
                    <a:pt x="22686" y="108983"/>
                  </a:lnTo>
                  <a:lnTo>
                    <a:pt x="29185" y="168899"/>
                  </a:lnTo>
                  <a:lnTo>
                    <a:pt x="30041" y="231368"/>
                  </a:lnTo>
                  <a:lnTo>
                    <a:pt x="24183" y="281498"/>
                  </a:lnTo>
                  <a:lnTo>
                    <a:pt x="22628" y="30170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5DA5ADC-338D-4419-BFDB-2D614C4F370E}"/>
                </a:ext>
              </a:extLst>
            </p:cNvPr>
            <p:cNvSpPr/>
            <p:nvPr/>
          </p:nvSpPr>
          <p:spPr>
            <a:xfrm>
              <a:off x="425475" y="3449722"/>
              <a:ext cx="183248" cy="239388"/>
            </a:xfrm>
            <a:custGeom>
              <a:avLst/>
              <a:gdLst/>
              <a:ahLst/>
              <a:cxnLst/>
              <a:rect l="0" t="0" r="0" b="0"/>
              <a:pathLst>
                <a:path w="183248" h="239388">
                  <a:moveTo>
                    <a:pt x="170397" y="80256"/>
                  </a:moveTo>
                  <a:lnTo>
                    <a:pt x="178406" y="72248"/>
                  </a:lnTo>
                  <a:lnTo>
                    <a:pt x="182337" y="59376"/>
                  </a:lnTo>
                  <a:lnTo>
                    <a:pt x="183247" y="42481"/>
                  </a:lnTo>
                  <a:lnTo>
                    <a:pt x="180857" y="23798"/>
                  </a:lnTo>
                  <a:lnTo>
                    <a:pt x="176532" y="16637"/>
                  </a:lnTo>
                  <a:lnTo>
                    <a:pt x="162788" y="6445"/>
                  </a:lnTo>
                  <a:lnTo>
                    <a:pt x="132198" y="0"/>
                  </a:lnTo>
                  <a:lnTo>
                    <a:pt x="104604" y="2094"/>
                  </a:lnTo>
                  <a:lnTo>
                    <a:pt x="80505" y="12027"/>
                  </a:lnTo>
                  <a:lnTo>
                    <a:pt x="28879" y="59481"/>
                  </a:lnTo>
                  <a:lnTo>
                    <a:pt x="7327" y="92168"/>
                  </a:lnTo>
                  <a:lnTo>
                    <a:pt x="0" y="133046"/>
                  </a:lnTo>
                  <a:lnTo>
                    <a:pt x="1834" y="166296"/>
                  </a:lnTo>
                  <a:lnTo>
                    <a:pt x="15983" y="209584"/>
                  </a:lnTo>
                  <a:lnTo>
                    <a:pt x="25225" y="224616"/>
                  </a:lnTo>
                  <a:lnTo>
                    <a:pt x="37154" y="234648"/>
                  </a:lnTo>
                  <a:lnTo>
                    <a:pt x="43855" y="238497"/>
                  </a:lnTo>
                  <a:lnTo>
                    <a:pt x="50836" y="239387"/>
                  </a:lnTo>
                  <a:lnTo>
                    <a:pt x="65298" y="235906"/>
                  </a:lnTo>
                  <a:lnTo>
                    <a:pt x="80107" y="222067"/>
                  </a:lnTo>
                  <a:lnTo>
                    <a:pt x="115704" y="159575"/>
                  </a:lnTo>
                  <a:lnTo>
                    <a:pt x="137454" y="103112"/>
                  </a:lnTo>
                  <a:lnTo>
                    <a:pt x="152775" y="47280"/>
                  </a:lnTo>
                  <a:lnTo>
                    <a:pt x="157816" y="29563"/>
                  </a:lnTo>
                  <a:lnTo>
                    <a:pt x="159496" y="28023"/>
                  </a:lnTo>
                  <a:lnTo>
                    <a:pt x="161362" y="37486"/>
                  </a:lnTo>
                  <a:lnTo>
                    <a:pt x="156688" y="91685"/>
                  </a:lnTo>
                  <a:lnTo>
                    <a:pt x="155584" y="144904"/>
                  </a:lnTo>
                  <a:lnTo>
                    <a:pt x="165834" y="203996"/>
                  </a:lnTo>
                  <a:lnTo>
                    <a:pt x="170397" y="23865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13389B3-B467-42A8-9A1A-059944A9F881}"/>
                </a:ext>
              </a:extLst>
            </p:cNvPr>
            <p:cNvSpPr/>
            <p:nvPr/>
          </p:nvSpPr>
          <p:spPr>
            <a:xfrm>
              <a:off x="927751" y="3435136"/>
              <a:ext cx="218738" cy="297733"/>
            </a:xfrm>
            <a:custGeom>
              <a:avLst/>
              <a:gdLst/>
              <a:ahLst/>
              <a:cxnLst/>
              <a:rect l="0" t="0" r="0" b="0"/>
              <a:pathLst>
                <a:path w="218738" h="297733">
                  <a:moveTo>
                    <a:pt x="218737" y="49585"/>
                  </a:moveTo>
                  <a:lnTo>
                    <a:pt x="185309" y="18671"/>
                  </a:lnTo>
                  <a:lnTo>
                    <a:pt x="154265" y="4016"/>
                  </a:lnTo>
                  <a:lnTo>
                    <a:pt x="133652" y="0"/>
                  </a:lnTo>
                  <a:lnTo>
                    <a:pt x="115552" y="2684"/>
                  </a:lnTo>
                  <a:lnTo>
                    <a:pt x="107205" y="5747"/>
                  </a:lnTo>
                  <a:lnTo>
                    <a:pt x="93461" y="18089"/>
                  </a:lnTo>
                  <a:lnTo>
                    <a:pt x="87450" y="26074"/>
                  </a:lnTo>
                  <a:lnTo>
                    <a:pt x="85118" y="36425"/>
                  </a:lnTo>
                  <a:lnTo>
                    <a:pt x="86997" y="61336"/>
                  </a:lnTo>
                  <a:lnTo>
                    <a:pt x="111200" y="120519"/>
                  </a:lnTo>
                  <a:lnTo>
                    <a:pt x="151345" y="180372"/>
                  </a:lnTo>
                  <a:lnTo>
                    <a:pt x="189977" y="237861"/>
                  </a:lnTo>
                  <a:lnTo>
                    <a:pt x="197016" y="253109"/>
                  </a:lnTo>
                  <a:lnTo>
                    <a:pt x="198468" y="268266"/>
                  </a:lnTo>
                  <a:lnTo>
                    <a:pt x="197682" y="275828"/>
                  </a:lnTo>
                  <a:lnTo>
                    <a:pt x="190104" y="288700"/>
                  </a:lnTo>
                  <a:lnTo>
                    <a:pt x="184563" y="294479"/>
                  </a:lnTo>
                  <a:lnTo>
                    <a:pt x="175841" y="297493"/>
                  </a:lnTo>
                  <a:lnTo>
                    <a:pt x="142054" y="297732"/>
                  </a:lnTo>
                  <a:lnTo>
                    <a:pt x="85880" y="289981"/>
                  </a:lnTo>
                  <a:lnTo>
                    <a:pt x="33623" y="265283"/>
                  </a:lnTo>
                  <a:lnTo>
                    <a:pt x="20251" y="255518"/>
                  </a:lnTo>
                  <a:lnTo>
                    <a:pt x="10956" y="243357"/>
                  </a:lnTo>
                  <a:lnTo>
                    <a:pt x="0" y="22306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40F72A6-7A87-482F-81A6-B6E5A745D543}"/>
                </a:ext>
              </a:extLst>
            </p:cNvPr>
            <p:cNvSpPr/>
            <p:nvPr/>
          </p:nvSpPr>
          <p:spPr>
            <a:xfrm>
              <a:off x="1360881" y="3477179"/>
              <a:ext cx="19432" cy="241367"/>
            </a:xfrm>
            <a:custGeom>
              <a:avLst/>
              <a:gdLst/>
              <a:ahLst/>
              <a:cxnLst/>
              <a:rect l="0" t="0" r="0" b="0"/>
              <a:pathLst>
                <a:path w="19432" h="241367">
                  <a:moveTo>
                    <a:pt x="4345" y="0"/>
                  </a:moveTo>
                  <a:lnTo>
                    <a:pt x="0" y="25763"/>
                  </a:lnTo>
                  <a:lnTo>
                    <a:pt x="3608" y="83910"/>
                  </a:lnTo>
                  <a:lnTo>
                    <a:pt x="6483" y="142266"/>
                  </a:lnTo>
                  <a:lnTo>
                    <a:pt x="10821" y="199442"/>
                  </a:lnTo>
                  <a:lnTo>
                    <a:pt x="19431" y="24136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FCE6786-97BF-41A5-8D83-AE25B439CEC0}"/>
                </a:ext>
              </a:extLst>
            </p:cNvPr>
            <p:cNvSpPr/>
            <p:nvPr/>
          </p:nvSpPr>
          <p:spPr>
            <a:xfrm>
              <a:off x="1372769" y="3529039"/>
              <a:ext cx="249531" cy="174422"/>
            </a:xfrm>
            <a:custGeom>
              <a:avLst/>
              <a:gdLst/>
              <a:ahLst/>
              <a:cxnLst/>
              <a:rect l="0" t="0" r="0" b="0"/>
              <a:pathLst>
                <a:path w="249531" h="174422">
                  <a:moveTo>
                    <a:pt x="0" y="144250"/>
                  </a:moveTo>
                  <a:lnTo>
                    <a:pt x="59160" y="151094"/>
                  </a:lnTo>
                  <a:lnTo>
                    <a:pt x="115732" y="151655"/>
                  </a:lnTo>
                  <a:lnTo>
                    <a:pt x="159933" y="147761"/>
                  </a:lnTo>
                  <a:lnTo>
                    <a:pt x="194924" y="132900"/>
                  </a:lnTo>
                  <a:lnTo>
                    <a:pt x="229663" y="108880"/>
                  </a:lnTo>
                  <a:lnTo>
                    <a:pt x="245907" y="81903"/>
                  </a:lnTo>
                  <a:lnTo>
                    <a:pt x="249530" y="59271"/>
                  </a:lnTo>
                  <a:lnTo>
                    <a:pt x="249323" y="47370"/>
                  </a:lnTo>
                  <a:lnTo>
                    <a:pt x="242388" y="27441"/>
                  </a:lnTo>
                  <a:lnTo>
                    <a:pt x="237019" y="18607"/>
                  </a:lnTo>
                  <a:lnTo>
                    <a:pt x="222114" y="6556"/>
                  </a:lnTo>
                  <a:lnTo>
                    <a:pt x="205153" y="83"/>
                  </a:lnTo>
                  <a:lnTo>
                    <a:pt x="189234" y="0"/>
                  </a:lnTo>
                  <a:lnTo>
                    <a:pt x="176013" y="4991"/>
                  </a:lnTo>
                  <a:lnTo>
                    <a:pt x="170141" y="8669"/>
                  </a:lnTo>
                  <a:lnTo>
                    <a:pt x="161381" y="23929"/>
                  </a:lnTo>
                  <a:lnTo>
                    <a:pt x="156371" y="43004"/>
                  </a:lnTo>
                  <a:lnTo>
                    <a:pt x="159983" y="77970"/>
                  </a:lnTo>
                  <a:lnTo>
                    <a:pt x="173621" y="134613"/>
                  </a:lnTo>
                  <a:lnTo>
                    <a:pt x="188567" y="17442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32B77F-E19B-4076-86FE-4FEE3B2D7A2B}"/>
                </a:ext>
              </a:extLst>
            </p:cNvPr>
            <p:cNvSpPr/>
            <p:nvPr/>
          </p:nvSpPr>
          <p:spPr>
            <a:xfrm>
              <a:off x="1736698" y="3433478"/>
              <a:ext cx="231839" cy="357205"/>
            </a:xfrm>
            <a:custGeom>
              <a:avLst/>
              <a:gdLst/>
              <a:ahLst/>
              <a:cxnLst/>
              <a:rect l="0" t="0" r="0" b="0"/>
              <a:pathLst>
                <a:path w="231839" h="357205">
                  <a:moveTo>
                    <a:pt x="88632" y="285067"/>
                  </a:moveTo>
                  <a:lnTo>
                    <a:pt x="95127" y="228571"/>
                  </a:lnTo>
                  <a:lnTo>
                    <a:pt x="91239" y="207159"/>
                  </a:lnTo>
                  <a:lnTo>
                    <a:pt x="79627" y="183204"/>
                  </a:lnTo>
                  <a:lnTo>
                    <a:pt x="75086" y="176931"/>
                  </a:lnTo>
                  <a:lnTo>
                    <a:pt x="69545" y="173587"/>
                  </a:lnTo>
                  <a:lnTo>
                    <a:pt x="56683" y="172106"/>
                  </a:lnTo>
                  <a:lnTo>
                    <a:pt x="42586" y="178711"/>
                  </a:lnTo>
                  <a:lnTo>
                    <a:pt x="29616" y="190027"/>
                  </a:lnTo>
                  <a:lnTo>
                    <a:pt x="14460" y="217778"/>
                  </a:lnTo>
                  <a:lnTo>
                    <a:pt x="1638" y="255813"/>
                  </a:lnTo>
                  <a:lnTo>
                    <a:pt x="0" y="282732"/>
                  </a:lnTo>
                  <a:lnTo>
                    <a:pt x="12760" y="330481"/>
                  </a:lnTo>
                  <a:lnTo>
                    <a:pt x="23902" y="347434"/>
                  </a:lnTo>
                  <a:lnTo>
                    <a:pt x="30394" y="354302"/>
                  </a:lnTo>
                  <a:lnTo>
                    <a:pt x="38912" y="357204"/>
                  </a:lnTo>
                  <a:lnTo>
                    <a:pt x="59550" y="355959"/>
                  </a:lnTo>
                  <a:lnTo>
                    <a:pt x="75986" y="349818"/>
                  </a:lnTo>
                  <a:lnTo>
                    <a:pt x="88879" y="340664"/>
                  </a:lnTo>
                  <a:lnTo>
                    <a:pt x="110812" y="312065"/>
                  </a:lnTo>
                  <a:lnTo>
                    <a:pt x="139157" y="248647"/>
                  </a:lnTo>
                  <a:lnTo>
                    <a:pt x="159724" y="191218"/>
                  </a:lnTo>
                  <a:lnTo>
                    <a:pt x="180260" y="129076"/>
                  </a:lnTo>
                  <a:lnTo>
                    <a:pt x="194046" y="70784"/>
                  </a:lnTo>
                  <a:lnTo>
                    <a:pt x="211534" y="13259"/>
                  </a:lnTo>
                  <a:lnTo>
                    <a:pt x="215823" y="3292"/>
                  </a:lnTo>
                  <a:lnTo>
                    <a:pt x="219520" y="0"/>
                  </a:lnTo>
                  <a:lnTo>
                    <a:pt x="222823" y="1158"/>
                  </a:lnTo>
                  <a:lnTo>
                    <a:pt x="225863" y="5282"/>
                  </a:lnTo>
                  <a:lnTo>
                    <a:pt x="231143" y="63173"/>
                  </a:lnTo>
                  <a:lnTo>
                    <a:pt x="231838" y="117036"/>
                  </a:lnTo>
                  <a:lnTo>
                    <a:pt x="227925" y="177342"/>
                  </a:lnTo>
                  <a:lnTo>
                    <a:pt x="224865" y="233892"/>
                  </a:lnTo>
                  <a:lnTo>
                    <a:pt x="223624" y="288478"/>
                  </a:lnTo>
                  <a:lnTo>
                    <a:pt x="217327" y="344432"/>
                  </a:lnTo>
                  <a:lnTo>
                    <a:pt x="216858" y="35295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AE6598C-F46E-494B-AD9C-343325FD93FF}"/>
                </a:ext>
              </a:extLst>
            </p:cNvPr>
            <p:cNvSpPr/>
            <p:nvPr/>
          </p:nvSpPr>
          <p:spPr>
            <a:xfrm>
              <a:off x="2127038" y="3322321"/>
              <a:ext cx="155211" cy="252914"/>
            </a:xfrm>
            <a:custGeom>
              <a:avLst/>
              <a:gdLst/>
              <a:ahLst/>
              <a:cxnLst/>
              <a:rect l="0" t="0" r="0" b="0"/>
              <a:pathLst>
                <a:path w="155211" h="252914">
                  <a:moveTo>
                    <a:pt x="0" y="4004"/>
                  </a:moveTo>
                  <a:lnTo>
                    <a:pt x="12012" y="0"/>
                  </a:lnTo>
                  <a:lnTo>
                    <a:pt x="43507" y="1514"/>
                  </a:lnTo>
                  <a:lnTo>
                    <a:pt x="80682" y="15279"/>
                  </a:lnTo>
                  <a:lnTo>
                    <a:pt x="130901" y="53126"/>
                  </a:lnTo>
                  <a:lnTo>
                    <a:pt x="147642" y="81042"/>
                  </a:lnTo>
                  <a:lnTo>
                    <a:pt x="155210" y="111848"/>
                  </a:lnTo>
                  <a:lnTo>
                    <a:pt x="152510" y="132111"/>
                  </a:lnTo>
                  <a:lnTo>
                    <a:pt x="141567" y="157896"/>
                  </a:lnTo>
                  <a:lnTo>
                    <a:pt x="96993" y="213658"/>
                  </a:lnTo>
                  <a:lnTo>
                    <a:pt x="60341" y="25291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083F1E8-F93B-4D7A-950D-1CE1BFC3307F}"/>
                </a:ext>
              </a:extLst>
            </p:cNvPr>
            <p:cNvSpPr/>
            <p:nvPr/>
          </p:nvSpPr>
          <p:spPr>
            <a:xfrm>
              <a:off x="2157209" y="3695917"/>
              <a:ext cx="1" cy="15086"/>
            </a:xfrm>
            <a:custGeom>
              <a:avLst/>
              <a:gdLst/>
              <a:ahLst/>
              <a:cxnLst/>
              <a:rect l="0" t="0" r="0" b="0"/>
              <a:pathLst>
                <a:path w="1" h="15086">
                  <a:moveTo>
                    <a:pt x="0" y="0"/>
                  </a:moveTo>
                  <a:lnTo>
                    <a:pt x="0" y="1508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3D20888-47E0-40BE-9B54-F2A8CDBF1A0D}"/>
              </a:ext>
            </a:extLst>
          </p:cNvPr>
          <p:cNvGrpSpPr/>
          <p:nvPr/>
        </p:nvGrpSpPr>
        <p:grpSpPr>
          <a:xfrm>
            <a:off x="2602227" y="1402757"/>
            <a:ext cx="2444278" cy="2735794"/>
            <a:chOff x="2602227" y="1402757"/>
            <a:chExt cx="2444278" cy="273579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EAE121B-3B64-47BA-B1AE-D8F2E4A1D71A}"/>
                </a:ext>
              </a:extLst>
            </p:cNvPr>
            <p:cNvSpPr/>
            <p:nvPr/>
          </p:nvSpPr>
          <p:spPr>
            <a:xfrm>
              <a:off x="2602227" y="1402940"/>
              <a:ext cx="407306" cy="233174"/>
            </a:xfrm>
            <a:custGeom>
              <a:avLst/>
              <a:gdLst/>
              <a:ahLst/>
              <a:cxnLst/>
              <a:rect l="0" t="0" r="0" b="0"/>
              <a:pathLst>
                <a:path w="407306" h="233174">
                  <a:moveTo>
                    <a:pt x="0" y="0"/>
                  </a:moveTo>
                  <a:lnTo>
                    <a:pt x="30563" y="50686"/>
                  </a:lnTo>
                  <a:lnTo>
                    <a:pt x="69576" y="107469"/>
                  </a:lnTo>
                  <a:lnTo>
                    <a:pt x="103974" y="166687"/>
                  </a:lnTo>
                  <a:lnTo>
                    <a:pt x="136548" y="203751"/>
                  </a:lnTo>
                  <a:lnTo>
                    <a:pt x="158628" y="218301"/>
                  </a:lnTo>
                  <a:lnTo>
                    <a:pt x="165255" y="219285"/>
                  </a:lnTo>
                  <a:lnTo>
                    <a:pt x="177089" y="215908"/>
                  </a:lnTo>
                  <a:lnTo>
                    <a:pt x="185701" y="202115"/>
                  </a:lnTo>
                  <a:lnTo>
                    <a:pt x="203401" y="139441"/>
                  </a:lnTo>
                  <a:lnTo>
                    <a:pt x="225242" y="83184"/>
                  </a:lnTo>
                  <a:lnTo>
                    <a:pt x="230617" y="79760"/>
                  </a:lnTo>
                  <a:lnTo>
                    <a:pt x="236714" y="79154"/>
                  </a:lnTo>
                  <a:lnTo>
                    <a:pt x="243293" y="80426"/>
                  </a:lnTo>
                  <a:lnTo>
                    <a:pt x="255073" y="88543"/>
                  </a:lnTo>
                  <a:lnTo>
                    <a:pt x="271128" y="109484"/>
                  </a:lnTo>
                  <a:lnTo>
                    <a:pt x="306712" y="155227"/>
                  </a:lnTo>
                  <a:lnTo>
                    <a:pt x="362490" y="218114"/>
                  </a:lnTo>
                  <a:lnTo>
                    <a:pt x="384808" y="233173"/>
                  </a:lnTo>
                  <a:lnTo>
                    <a:pt x="389793" y="232551"/>
                  </a:lnTo>
                  <a:lnTo>
                    <a:pt x="393116" y="228785"/>
                  </a:lnTo>
                  <a:lnTo>
                    <a:pt x="396809" y="215661"/>
                  </a:lnTo>
                  <a:lnTo>
                    <a:pt x="403849" y="160420"/>
                  </a:lnTo>
                  <a:lnTo>
                    <a:pt x="405415" y="105710"/>
                  </a:lnTo>
                  <a:lnTo>
                    <a:pt x="407305" y="67884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A453086-4D15-4676-875A-C7C58D1672F2}"/>
                </a:ext>
              </a:extLst>
            </p:cNvPr>
            <p:cNvSpPr/>
            <p:nvPr/>
          </p:nvSpPr>
          <p:spPr>
            <a:xfrm>
              <a:off x="3115130" y="1490207"/>
              <a:ext cx="377135" cy="190678"/>
            </a:xfrm>
            <a:custGeom>
              <a:avLst/>
              <a:gdLst/>
              <a:ahLst/>
              <a:cxnLst/>
              <a:rect l="0" t="0" r="0" b="0"/>
              <a:pathLst>
                <a:path w="377135" h="190678">
                  <a:moveTo>
                    <a:pt x="0" y="93757"/>
                  </a:moveTo>
                  <a:lnTo>
                    <a:pt x="52300" y="104947"/>
                  </a:lnTo>
                  <a:lnTo>
                    <a:pt x="86826" y="101077"/>
                  </a:lnTo>
                  <a:lnTo>
                    <a:pt x="148146" y="80880"/>
                  </a:lnTo>
                  <a:lnTo>
                    <a:pt x="177822" y="58187"/>
                  </a:lnTo>
                  <a:lnTo>
                    <a:pt x="183792" y="43866"/>
                  </a:lnTo>
                  <a:lnTo>
                    <a:pt x="185384" y="35355"/>
                  </a:lnTo>
                  <a:lnTo>
                    <a:pt x="182683" y="19192"/>
                  </a:lnTo>
                  <a:lnTo>
                    <a:pt x="179615" y="11362"/>
                  </a:lnTo>
                  <a:lnTo>
                    <a:pt x="174219" y="6142"/>
                  </a:lnTo>
                  <a:lnTo>
                    <a:pt x="159283" y="343"/>
                  </a:lnTo>
                  <a:lnTo>
                    <a:pt x="143705" y="0"/>
                  </a:lnTo>
                  <a:lnTo>
                    <a:pt x="129239" y="3479"/>
                  </a:lnTo>
                  <a:lnTo>
                    <a:pt x="117222" y="10612"/>
                  </a:lnTo>
                  <a:lnTo>
                    <a:pt x="101033" y="32060"/>
                  </a:lnTo>
                  <a:lnTo>
                    <a:pt x="93629" y="59646"/>
                  </a:lnTo>
                  <a:lnTo>
                    <a:pt x="96367" y="79156"/>
                  </a:lnTo>
                  <a:lnTo>
                    <a:pt x="99444" y="89051"/>
                  </a:lnTo>
                  <a:lnTo>
                    <a:pt x="111802" y="106751"/>
                  </a:lnTo>
                  <a:lnTo>
                    <a:pt x="165861" y="151021"/>
                  </a:lnTo>
                  <a:lnTo>
                    <a:pt x="205877" y="168448"/>
                  </a:lnTo>
                  <a:lnTo>
                    <a:pt x="261955" y="184205"/>
                  </a:lnTo>
                  <a:lnTo>
                    <a:pt x="292722" y="189558"/>
                  </a:lnTo>
                  <a:lnTo>
                    <a:pt x="349133" y="190677"/>
                  </a:lnTo>
                  <a:lnTo>
                    <a:pt x="377134" y="184270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88EF9DD-A021-47B8-AE2E-EB46BBF90844}"/>
                </a:ext>
              </a:extLst>
            </p:cNvPr>
            <p:cNvSpPr/>
            <p:nvPr/>
          </p:nvSpPr>
          <p:spPr>
            <a:xfrm>
              <a:off x="3788526" y="1478367"/>
              <a:ext cx="292069" cy="226205"/>
            </a:xfrm>
            <a:custGeom>
              <a:avLst/>
              <a:gdLst/>
              <a:ahLst/>
              <a:cxnLst/>
              <a:rect l="0" t="0" r="0" b="0"/>
              <a:pathLst>
                <a:path w="292069" h="226205">
                  <a:moveTo>
                    <a:pt x="12988" y="0"/>
                  </a:moveTo>
                  <a:lnTo>
                    <a:pt x="4980" y="12012"/>
                  </a:lnTo>
                  <a:lnTo>
                    <a:pt x="0" y="35499"/>
                  </a:lnTo>
                  <a:lnTo>
                    <a:pt x="2528" y="63689"/>
                  </a:lnTo>
                  <a:lnTo>
                    <a:pt x="21471" y="119220"/>
                  </a:lnTo>
                  <a:lnTo>
                    <a:pt x="40831" y="156617"/>
                  </a:lnTo>
                  <a:lnTo>
                    <a:pt x="77326" y="192998"/>
                  </a:lnTo>
                  <a:lnTo>
                    <a:pt x="115495" y="217937"/>
                  </a:lnTo>
                  <a:lnTo>
                    <a:pt x="135929" y="226204"/>
                  </a:lnTo>
                  <a:lnTo>
                    <a:pt x="156185" y="225967"/>
                  </a:lnTo>
                  <a:lnTo>
                    <a:pt x="196504" y="212157"/>
                  </a:lnTo>
                  <a:lnTo>
                    <a:pt x="212161" y="198493"/>
                  </a:lnTo>
                  <a:lnTo>
                    <a:pt x="231865" y="166410"/>
                  </a:lnTo>
                  <a:lnTo>
                    <a:pt x="242990" y="123818"/>
                  </a:lnTo>
                  <a:lnTo>
                    <a:pt x="246309" y="62606"/>
                  </a:lnTo>
                  <a:lnTo>
                    <a:pt x="250667" y="33076"/>
                  </a:lnTo>
                  <a:lnTo>
                    <a:pt x="251896" y="31270"/>
                  </a:lnTo>
                  <a:lnTo>
                    <a:pt x="262415" y="86225"/>
                  </a:lnTo>
                  <a:lnTo>
                    <a:pt x="277028" y="142272"/>
                  </a:lnTo>
                  <a:lnTo>
                    <a:pt x="292068" y="188567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70C9A6A-2ABC-46F7-9C5F-33E387468844}"/>
                </a:ext>
              </a:extLst>
            </p:cNvPr>
            <p:cNvSpPr/>
            <p:nvPr/>
          </p:nvSpPr>
          <p:spPr>
            <a:xfrm>
              <a:off x="4187682" y="1461374"/>
              <a:ext cx="143299" cy="239953"/>
            </a:xfrm>
            <a:custGeom>
              <a:avLst/>
              <a:gdLst/>
              <a:ahLst/>
              <a:cxnLst/>
              <a:rect l="0" t="0" r="0" b="0"/>
              <a:pathLst>
                <a:path w="143299" h="239953">
                  <a:moveTo>
                    <a:pt x="89022" y="16993"/>
                  </a:moveTo>
                  <a:lnTo>
                    <a:pt x="76140" y="5787"/>
                  </a:lnTo>
                  <a:lnTo>
                    <a:pt x="64020" y="0"/>
                  </a:lnTo>
                  <a:lnTo>
                    <a:pt x="35054" y="39"/>
                  </a:lnTo>
                  <a:lnTo>
                    <a:pt x="7941" y="9362"/>
                  </a:lnTo>
                  <a:lnTo>
                    <a:pt x="3120" y="16096"/>
                  </a:lnTo>
                  <a:lnTo>
                    <a:pt x="0" y="34752"/>
                  </a:lnTo>
                  <a:lnTo>
                    <a:pt x="10963" y="68815"/>
                  </a:lnTo>
                  <a:lnTo>
                    <a:pt x="37193" y="100638"/>
                  </a:lnTo>
                  <a:lnTo>
                    <a:pt x="99092" y="156326"/>
                  </a:lnTo>
                  <a:lnTo>
                    <a:pt x="135808" y="200585"/>
                  </a:lnTo>
                  <a:lnTo>
                    <a:pt x="142780" y="214244"/>
                  </a:lnTo>
                  <a:lnTo>
                    <a:pt x="143298" y="220568"/>
                  </a:lnTo>
                  <a:lnTo>
                    <a:pt x="139404" y="232065"/>
                  </a:lnTo>
                  <a:lnTo>
                    <a:pt x="134343" y="235801"/>
                  </a:lnTo>
                  <a:lnTo>
                    <a:pt x="119780" y="239952"/>
                  </a:lnTo>
                  <a:lnTo>
                    <a:pt x="59486" y="232483"/>
                  </a:lnTo>
                  <a:lnTo>
                    <a:pt x="28680" y="220645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BD3425E-EC7D-48C3-8535-D69EF3276588}"/>
                </a:ext>
              </a:extLst>
            </p:cNvPr>
            <p:cNvSpPr/>
            <p:nvPr/>
          </p:nvSpPr>
          <p:spPr>
            <a:xfrm>
              <a:off x="4352130" y="1525642"/>
              <a:ext cx="195922" cy="118665"/>
            </a:xfrm>
            <a:custGeom>
              <a:avLst/>
              <a:gdLst/>
              <a:ahLst/>
              <a:cxnLst/>
              <a:rect l="0" t="0" r="0" b="0"/>
              <a:pathLst>
                <a:path w="195922" h="118665">
                  <a:moveTo>
                    <a:pt x="0" y="80950"/>
                  </a:moveTo>
                  <a:lnTo>
                    <a:pt x="57468" y="81788"/>
                  </a:lnTo>
                  <a:lnTo>
                    <a:pt x="82957" y="85296"/>
                  </a:lnTo>
                  <a:lnTo>
                    <a:pt x="139078" y="77684"/>
                  </a:lnTo>
                  <a:lnTo>
                    <a:pt x="169993" y="66667"/>
                  </a:lnTo>
                  <a:lnTo>
                    <a:pt x="191072" y="52786"/>
                  </a:lnTo>
                  <a:lnTo>
                    <a:pt x="194428" y="47089"/>
                  </a:lnTo>
                  <a:lnTo>
                    <a:pt x="195921" y="34054"/>
                  </a:lnTo>
                  <a:lnTo>
                    <a:pt x="191557" y="22115"/>
                  </a:lnTo>
                  <a:lnTo>
                    <a:pt x="188046" y="16584"/>
                  </a:lnTo>
                  <a:lnTo>
                    <a:pt x="175206" y="8205"/>
                  </a:lnTo>
                  <a:lnTo>
                    <a:pt x="157487" y="2525"/>
                  </a:lnTo>
                  <a:lnTo>
                    <a:pt x="135644" y="0"/>
                  </a:lnTo>
                  <a:lnTo>
                    <a:pt x="99788" y="6587"/>
                  </a:lnTo>
                  <a:lnTo>
                    <a:pt x="57828" y="29014"/>
                  </a:lnTo>
                  <a:lnTo>
                    <a:pt x="38273" y="46100"/>
                  </a:lnTo>
                  <a:lnTo>
                    <a:pt x="30140" y="59595"/>
                  </a:lnTo>
                  <a:lnTo>
                    <a:pt x="29312" y="66713"/>
                  </a:lnTo>
                  <a:lnTo>
                    <a:pt x="32863" y="81327"/>
                  </a:lnTo>
                  <a:lnTo>
                    <a:pt x="47961" y="104336"/>
                  </a:lnTo>
                  <a:lnTo>
                    <a:pt x="60342" y="118664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89874-7002-4B06-88C3-FC228E1D3CE6}"/>
                </a:ext>
              </a:extLst>
            </p:cNvPr>
            <p:cNvSpPr/>
            <p:nvPr/>
          </p:nvSpPr>
          <p:spPr>
            <a:xfrm>
              <a:off x="4590780" y="1402757"/>
              <a:ext cx="198827" cy="271721"/>
            </a:xfrm>
            <a:custGeom>
              <a:avLst/>
              <a:gdLst/>
              <a:ahLst/>
              <a:cxnLst/>
              <a:rect l="0" t="0" r="0" b="0"/>
              <a:pathLst>
                <a:path w="198827" h="271721">
                  <a:moveTo>
                    <a:pt x="108314" y="256634"/>
                  </a:moveTo>
                  <a:lnTo>
                    <a:pt x="106638" y="228202"/>
                  </a:lnTo>
                  <a:lnTo>
                    <a:pt x="87317" y="188979"/>
                  </a:lnTo>
                  <a:lnTo>
                    <a:pt x="73281" y="178236"/>
                  </a:lnTo>
                  <a:lnTo>
                    <a:pt x="55868" y="171506"/>
                  </a:lnTo>
                  <a:lnTo>
                    <a:pt x="36955" y="168515"/>
                  </a:lnTo>
                  <a:lnTo>
                    <a:pt x="19610" y="171655"/>
                  </a:lnTo>
                  <a:lnTo>
                    <a:pt x="11464" y="174839"/>
                  </a:lnTo>
                  <a:lnTo>
                    <a:pt x="6034" y="181152"/>
                  </a:lnTo>
                  <a:lnTo>
                    <a:pt x="0" y="199341"/>
                  </a:lnTo>
                  <a:lnTo>
                    <a:pt x="906" y="208382"/>
                  </a:lnTo>
                  <a:lnTo>
                    <a:pt x="8616" y="225132"/>
                  </a:lnTo>
                  <a:lnTo>
                    <a:pt x="27093" y="244693"/>
                  </a:lnTo>
                  <a:lnTo>
                    <a:pt x="56500" y="261104"/>
                  </a:lnTo>
                  <a:lnTo>
                    <a:pt x="91751" y="268574"/>
                  </a:lnTo>
                  <a:lnTo>
                    <a:pt x="124731" y="266784"/>
                  </a:lnTo>
                  <a:lnTo>
                    <a:pt x="141032" y="260866"/>
                  </a:lnTo>
                  <a:lnTo>
                    <a:pt x="147726" y="256941"/>
                  </a:lnTo>
                  <a:lnTo>
                    <a:pt x="165155" y="235401"/>
                  </a:lnTo>
                  <a:lnTo>
                    <a:pt x="185727" y="188872"/>
                  </a:lnTo>
                  <a:lnTo>
                    <a:pt x="190552" y="130908"/>
                  </a:lnTo>
                  <a:lnTo>
                    <a:pt x="188985" y="70521"/>
                  </a:lnTo>
                  <a:lnTo>
                    <a:pt x="175997" y="11086"/>
                  </a:lnTo>
                  <a:lnTo>
                    <a:pt x="173550" y="2424"/>
                  </a:lnTo>
                  <a:lnTo>
                    <a:pt x="171918" y="0"/>
                  </a:lnTo>
                  <a:lnTo>
                    <a:pt x="170831" y="1737"/>
                  </a:lnTo>
                  <a:lnTo>
                    <a:pt x="169781" y="44433"/>
                  </a:lnTo>
                  <a:lnTo>
                    <a:pt x="176917" y="101764"/>
                  </a:lnTo>
                  <a:lnTo>
                    <a:pt x="188026" y="163451"/>
                  </a:lnTo>
                  <a:lnTo>
                    <a:pt x="191836" y="223097"/>
                  </a:lnTo>
                  <a:lnTo>
                    <a:pt x="198826" y="271720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AE4974A-4179-4D00-964F-1DD1AAE08324}"/>
                </a:ext>
              </a:extLst>
            </p:cNvPr>
            <p:cNvSpPr/>
            <p:nvPr/>
          </p:nvSpPr>
          <p:spPr>
            <a:xfrm>
              <a:off x="2664077" y="1851497"/>
              <a:ext cx="153771" cy="241768"/>
            </a:xfrm>
            <a:custGeom>
              <a:avLst/>
              <a:gdLst/>
              <a:ahLst/>
              <a:cxnLst/>
              <a:rect l="0" t="0" r="0" b="0"/>
              <a:pathLst>
                <a:path w="153771" h="241768">
                  <a:moveTo>
                    <a:pt x="134260" y="4004"/>
                  </a:moveTo>
                  <a:lnTo>
                    <a:pt x="122247" y="0"/>
                  </a:lnTo>
                  <a:lnTo>
                    <a:pt x="109645" y="269"/>
                  </a:lnTo>
                  <a:lnTo>
                    <a:pt x="57268" y="9534"/>
                  </a:lnTo>
                  <a:lnTo>
                    <a:pt x="16496" y="21424"/>
                  </a:lnTo>
                  <a:lnTo>
                    <a:pt x="7980" y="25674"/>
                  </a:lnTo>
                  <a:lnTo>
                    <a:pt x="3141" y="32698"/>
                  </a:lnTo>
                  <a:lnTo>
                    <a:pt x="0" y="51677"/>
                  </a:lnTo>
                  <a:lnTo>
                    <a:pt x="8101" y="71845"/>
                  </a:lnTo>
                  <a:lnTo>
                    <a:pt x="29275" y="97577"/>
                  </a:lnTo>
                  <a:lnTo>
                    <a:pt x="87991" y="141000"/>
                  </a:lnTo>
                  <a:lnTo>
                    <a:pt x="146363" y="189958"/>
                  </a:lnTo>
                  <a:lnTo>
                    <a:pt x="152211" y="204540"/>
                  </a:lnTo>
                  <a:lnTo>
                    <a:pt x="153770" y="213121"/>
                  </a:lnTo>
                  <a:lnTo>
                    <a:pt x="151033" y="227126"/>
                  </a:lnTo>
                  <a:lnTo>
                    <a:pt x="147956" y="233208"/>
                  </a:lnTo>
                  <a:lnTo>
                    <a:pt x="141714" y="237262"/>
                  </a:lnTo>
                  <a:lnTo>
                    <a:pt x="123605" y="241767"/>
                  </a:lnTo>
                  <a:lnTo>
                    <a:pt x="61900" y="236691"/>
                  </a:lnTo>
                  <a:lnTo>
                    <a:pt x="41759" y="231456"/>
                  </a:lnTo>
                  <a:lnTo>
                    <a:pt x="13577" y="215199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4BCA05A-298D-4A9F-A875-861AB8038234}"/>
                </a:ext>
              </a:extLst>
            </p:cNvPr>
            <p:cNvSpPr/>
            <p:nvPr/>
          </p:nvSpPr>
          <p:spPr>
            <a:xfrm>
              <a:off x="2964276" y="1868588"/>
              <a:ext cx="213151" cy="184004"/>
            </a:xfrm>
            <a:custGeom>
              <a:avLst/>
              <a:gdLst/>
              <a:ahLst/>
              <a:cxnLst/>
              <a:rect l="0" t="0" r="0" b="0"/>
              <a:pathLst>
                <a:path w="213151" h="184004">
                  <a:moveTo>
                    <a:pt x="0" y="39712"/>
                  </a:moveTo>
                  <a:lnTo>
                    <a:pt x="838" y="102363"/>
                  </a:lnTo>
                  <a:lnTo>
                    <a:pt x="12866" y="162760"/>
                  </a:lnTo>
                  <a:lnTo>
                    <a:pt x="18525" y="184003"/>
                  </a:lnTo>
                  <a:lnTo>
                    <a:pt x="18217" y="183676"/>
                  </a:lnTo>
                  <a:lnTo>
                    <a:pt x="17173" y="180944"/>
                  </a:lnTo>
                  <a:lnTo>
                    <a:pt x="15269" y="119464"/>
                  </a:lnTo>
                  <a:lnTo>
                    <a:pt x="21981" y="78931"/>
                  </a:lnTo>
                  <a:lnTo>
                    <a:pt x="34821" y="51146"/>
                  </a:lnTo>
                  <a:lnTo>
                    <a:pt x="64493" y="20442"/>
                  </a:lnTo>
                  <a:lnTo>
                    <a:pt x="91333" y="5673"/>
                  </a:lnTo>
                  <a:lnTo>
                    <a:pt x="105962" y="0"/>
                  </a:lnTo>
                  <a:lnTo>
                    <a:pt x="140346" y="103"/>
                  </a:lnTo>
                  <a:lnTo>
                    <a:pt x="174373" y="5441"/>
                  </a:lnTo>
                  <a:lnTo>
                    <a:pt x="190918" y="14423"/>
                  </a:lnTo>
                  <a:lnTo>
                    <a:pt x="203022" y="27634"/>
                  </a:lnTo>
                  <a:lnTo>
                    <a:pt x="211194" y="44680"/>
                  </a:lnTo>
                  <a:lnTo>
                    <a:pt x="213150" y="63431"/>
                  </a:lnTo>
                  <a:lnTo>
                    <a:pt x="203162" y="122777"/>
                  </a:lnTo>
                  <a:lnTo>
                    <a:pt x="196110" y="183023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3F060AD-6238-41C8-AF53-23B25B1ABB98}"/>
                </a:ext>
              </a:extLst>
            </p:cNvPr>
            <p:cNvSpPr/>
            <p:nvPr/>
          </p:nvSpPr>
          <p:spPr>
            <a:xfrm>
              <a:off x="3354368" y="1916182"/>
              <a:ext cx="479863" cy="144223"/>
            </a:xfrm>
            <a:custGeom>
              <a:avLst/>
              <a:gdLst/>
              <a:ahLst/>
              <a:cxnLst/>
              <a:rect l="0" t="0" r="0" b="0"/>
              <a:pathLst>
                <a:path w="479863" h="144223">
                  <a:moveTo>
                    <a:pt x="70012" y="44917"/>
                  </a:moveTo>
                  <a:lnTo>
                    <a:pt x="70012" y="24896"/>
                  </a:lnTo>
                  <a:lnTo>
                    <a:pt x="67498" y="18160"/>
                  </a:lnTo>
                  <a:lnTo>
                    <a:pt x="58000" y="8441"/>
                  </a:lnTo>
                  <a:lnTo>
                    <a:pt x="51109" y="7191"/>
                  </a:lnTo>
                  <a:lnTo>
                    <a:pt x="34513" y="10270"/>
                  </a:lnTo>
                  <a:lnTo>
                    <a:pt x="20432" y="21696"/>
                  </a:lnTo>
                  <a:lnTo>
                    <a:pt x="5316" y="44741"/>
                  </a:lnTo>
                  <a:lnTo>
                    <a:pt x="1739" y="52342"/>
                  </a:lnTo>
                  <a:lnTo>
                    <a:pt x="0" y="69727"/>
                  </a:lnTo>
                  <a:lnTo>
                    <a:pt x="709" y="79057"/>
                  </a:lnTo>
                  <a:lnTo>
                    <a:pt x="8202" y="93892"/>
                  </a:lnTo>
                  <a:lnTo>
                    <a:pt x="33498" y="117074"/>
                  </a:lnTo>
                  <a:lnTo>
                    <a:pt x="52387" y="120846"/>
                  </a:lnTo>
                  <a:lnTo>
                    <a:pt x="63290" y="120678"/>
                  </a:lnTo>
                  <a:lnTo>
                    <a:pt x="84345" y="113788"/>
                  </a:lnTo>
                  <a:lnTo>
                    <a:pt x="117168" y="92882"/>
                  </a:lnTo>
                  <a:lnTo>
                    <a:pt x="161319" y="30946"/>
                  </a:lnTo>
                  <a:lnTo>
                    <a:pt x="168699" y="15242"/>
                  </a:lnTo>
                  <a:lnTo>
                    <a:pt x="171841" y="12562"/>
                  </a:lnTo>
                  <a:lnTo>
                    <a:pt x="174773" y="13290"/>
                  </a:lnTo>
                  <a:lnTo>
                    <a:pt x="185139" y="28562"/>
                  </a:lnTo>
                  <a:lnTo>
                    <a:pt x="218468" y="91540"/>
                  </a:lnTo>
                  <a:lnTo>
                    <a:pt x="255027" y="131545"/>
                  </a:lnTo>
                  <a:lnTo>
                    <a:pt x="274847" y="143590"/>
                  </a:lnTo>
                  <a:lnTo>
                    <a:pt x="281157" y="144222"/>
                  </a:lnTo>
                  <a:lnTo>
                    <a:pt x="292639" y="140454"/>
                  </a:lnTo>
                  <a:lnTo>
                    <a:pt x="301094" y="128723"/>
                  </a:lnTo>
                  <a:lnTo>
                    <a:pt x="306807" y="112335"/>
                  </a:lnTo>
                  <a:lnTo>
                    <a:pt x="309186" y="83423"/>
                  </a:lnTo>
                  <a:lnTo>
                    <a:pt x="300702" y="28249"/>
                  </a:lnTo>
                  <a:lnTo>
                    <a:pt x="293595" y="1427"/>
                  </a:lnTo>
                  <a:lnTo>
                    <a:pt x="291980" y="0"/>
                  </a:lnTo>
                  <a:lnTo>
                    <a:pt x="290185" y="9589"/>
                  </a:lnTo>
                  <a:lnTo>
                    <a:pt x="293857" y="21114"/>
                  </a:lnTo>
                  <a:lnTo>
                    <a:pt x="337237" y="76902"/>
                  </a:lnTo>
                  <a:lnTo>
                    <a:pt x="395581" y="117983"/>
                  </a:lnTo>
                  <a:lnTo>
                    <a:pt x="424762" y="129934"/>
                  </a:lnTo>
                  <a:lnTo>
                    <a:pt x="451223" y="129797"/>
                  </a:lnTo>
                  <a:lnTo>
                    <a:pt x="458245" y="126646"/>
                  </a:lnTo>
                  <a:lnTo>
                    <a:pt x="468282" y="116440"/>
                  </a:lnTo>
                  <a:lnTo>
                    <a:pt x="478644" y="96559"/>
                  </a:lnTo>
                  <a:lnTo>
                    <a:pt x="479862" y="79881"/>
                  </a:lnTo>
                  <a:lnTo>
                    <a:pt x="471631" y="38843"/>
                  </a:lnTo>
                  <a:lnTo>
                    <a:pt x="462232" y="14746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8039CA1-A0F8-4C21-A51F-3C44F6603CDE}"/>
                </a:ext>
              </a:extLst>
            </p:cNvPr>
            <p:cNvSpPr/>
            <p:nvPr/>
          </p:nvSpPr>
          <p:spPr>
            <a:xfrm>
              <a:off x="3959911" y="2036525"/>
              <a:ext cx="37714" cy="218740"/>
            </a:xfrm>
            <a:custGeom>
              <a:avLst/>
              <a:gdLst/>
              <a:ahLst/>
              <a:cxnLst/>
              <a:rect l="0" t="0" r="0" b="0"/>
              <a:pathLst>
                <a:path w="37714" h="218740">
                  <a:moveTo>
                    <a:pt x="0" y="0"/>
                  </a:moveTo>
                  <a:lnTo>
                    <a:pt x="6022" y="60992"/>
                  </a:lnTo>
                  <a:lnTo>
                    <a:pt x="20201" y="114212"/>
                  </a:lnTo>
                  <a:lnTo>
                    <a:pt x="32696" y="171771"/>
                  </a:lnTo>
                  <a:lnTo>
                    <a:pt x="37713" y="218739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531CAB6-A800-494D-B2D9-B2411217365E}"/>
                </a:ext>
              </a:extLst>
            </p:cNvPr>
            <p:cNvSpPr/>
            <p:nvPr/>
          </p:nvSpPr>
          <p:spPr>
            <a:xfrm>
              <a:off x="4148478" y="1948881"/>
              <a:ext cx="135769" cy="179390"/>
            </a:xfrm>
            <a:custGeom>
              <a:avLst/>
              <a:gdLst/>
              <a:ahLst/>
              <a:cxnLst/>
              <a:rect l="0" t="0" r="0" b="0"/>
              <a:pathLst>
                <a:path w="135769" h="179390">
                  <a:moveTo>
                    <a:pt x="0" y="27303"/>
                  </a:moveTo>
                  <a:lnTo>
                    <a:pt x="21252" y="85088"/>
                  </a:lnTo>
                  <a:lnTo>
                    <a:pt x="43563" y="144616"/>
                  </a:lnTo>
                  <a:lnTo>
                    <a:pt x="54979" y="177491"/>
                  </a:lnTo>
                  <a:lnTo>
                    <a:pt x="55090" y="179389"/>
                  </a:lnTo>
                  <a:lnTo>
                    <a:pt x="48077" y="166882"/>
                  </a:lnTo>
                  <a:lnTo>
                    <a:pt x="27669" y="110127"/>
                  </a:lnTo>
                  <a:lnTo>
                    <a:pt x="17322" y="68070"/>
                  </a:lnTo>
                  <a:lnTo>
                    <a:pt x="19532" y="25392"/>
                  </a:lnTo>
                  <a:lnTo>
                    <a:pt x="23916" y="17648"/>
                  </a:lnTo>
                  <a:lnTo>
                    <a:pt x="37727" y="6809"/>
                  </a:lnTo>
                  <a:lnTo>
                    <a:pt x="76362" y="0"/>
                  </a:lnTo>
                  <a:lnTo>
                    <a:pt x="135768" y="4675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AA36ACC-3D17-46EF-9AE3-442112FDB8FC}"/>
                </a:ext>
              </a:extLst>
            </p:cNvPr>
            <p:cNvSpPr/>
            <p:nvPr/>
          </p:nvSpPr>
          <p:spPr>
            <a:xfrm>
              <a:off x="4366900" y="1968641"/>
              <a:ext cx="136503" cy="140123"/>
            </a:xfrm>
            <a:custGeom>
              <a:avLst/>
              <a:gdLst/>
              <a:ahLst/>
              <a:cxnLst/>
              <a:rect l="0" t="0" r="0" b="0"/>
              <a:pathLst>
                <a:path w="136503" h="140123">
                  <a:moveTo>
                    <a:pt x="90828" y="30171"/>
                  </a:moveTo>
                  <a:lnTo>
                    <a:pt x="61558" y="31847"/>
                  </a:lnTo>
                  <a:lnTo>
                    <a:pt x="34199" y="42215"/>
                  </a:lnTo>
                  <a:lnTo>
                    <a:pt x="14732" y="56740"/>
                  </a:lnTo>
                  <a:lnTo>
                    <a:pt x="3650" y="69636"/>
                  </a:lnTo>
                  <a:lnTo>
                    <a:pt x="862" y="77433"/>
                  </a:lnTo>
                  <a:lnTo>
                    <a:pt x="0" y="95036"/>
                  </a:lnTo>
                  <a:lnTo>
                    <a:pt x="4646" y="109564"/>
                  </a:lnTo>
                  <a:lnTo>
                    <a:pt x="8231" y="115785"/>
                  </a:lnTo>
                  <a:lnTo>
                    <a:pt x="29294" y="132548"/>
                  </a:lnTo>
                  <a:lnTo>
                    <a:pt x="60769" y="140122"/>
                  </a:lnTo>
                  <a:lnTo>
                    <a:pt x="82218" y="137424"/>
                  </a:lnTo>
                  <a:lnTo>
                    <a:pt x="101249" y="130638"/>
                  </a:lnTo>
                  <a:lnTo>
                    <a:pt x="115294" y="122035"/>
                  </a:lnTo>
                  <a:lnTo>
                    <a:pt x="132624" y="99759"/>
                  </a:lnTo>
                  <a:lnTo>
                    <a:pt x="136502" y="81492"/>
                  </a:lnTo>
                  <a:lnTo>
                    <a:pt x="134594" y="62199"/>
                  </a:lnTo>
                  <a:lnTo>
                    <a:pt x="128159" y="42450"/>
                  </a:lnTo>
                  <a:lnTo>
                    <a:pt x="117476" y="26969"/>
                  </a:lnTo>
                  <a:lnTo>
                    <a:pt x="90828" y="0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F4359CC-4BF9-45AE-ADC3-899B807CC794}"/>
                </a:ext>
              </a:extLst>
            </p:cNvPr>
            <p:cNvSpPr/>
            <p:nvPr/>
          </p:nvSpPr>
          <p:spPr>
            <a:xfrm>
              <a:off x="4555465" y="1980771"/>
              <a:ext cx="158716" cy="113794"/>
            </a:xfrm>
            <a:custGeom>
              <a:avLst/>
              <a:gdLst/>
              <a:ahLst/>
              <a:cxnLst/>
              <a:rect l="0" t="0" r="0" b="0"/>
              <a:pathLst>
                <a:path w="158716" h="113794">
                  <a:moveTo>
                    <a:pt x="105916" y="10499"/>
                  </a:moveTo>
                  <a:lnTo>
                    <a:pt x="70416" y="0"/>
                  </a:lnTo>
                  <a:lnTo>
                    <a:pt x="42226" y="776"/>
                  </a:lnTo>
                  <a:lnTo>
                    <a:pt x="27045" y="6457"/>
                  </a:lnTo>
                  <a:lnTo>
                    <a:pt x="14711" y="15407"/>
                  </a:lnTo>
                  <a:lnTo>
                    <a:pt x="3642" y="27765"/>
                  </a:lnTo>
                  <a:lnTo>
                    <a:pt x="858" y="35419"/>
                  </a:lnTo>
                  <a:lnTo>
                    <a:pt x="0" y="52862"/>
                  </a:lnTo>
                  <a:lnTo>
                    <a:pt x="4646" y="67320"/>
                  </a:lnTo>
                  <a:lnTo>
                    <a:pt x="13975" y="80170"/>
                  </a:lnTo>
                  <a:lnTo>
                    <a:pt x="29295" y="94263"/>
                  </a:lnTo>
                  <a:lnTo>
                    <a:pt x="60771" y="108323"/>
                  </a:lnTo>
                  <a:lnTo>
                    <a:pt x="96637" y="113793"/>
                  </a:lnTo>
                  <a:lnTo>
                    <a:pt x="116877" y="110603"/>
                  </a:lnTo>
                  <a:lnTo>
                    <a:pt x="125794" y="107405"/>
                  </a:lnTo>
                  <a:lnTo>
                    <a:pt x="140172" y="94913"/>
                  </a:lnTo>
                  <a:lnTo>
                    <a:pt x="146353" y="86889"/>
                  </a:lnTo>
                  <a:lnTo>
                    <a:pt x="153221" y="66798"/>
                  </a:lnTo>
                  <a:lnTo>
                    <a:pt x="158715" y="25584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DC28B65-0477-48D0-884A-93C2C50E0B4C}"/>
                </a:ext>
              </a:extLst>
            </p:cNvPr>
            <p:cNvSpPr/>
            <p:nvPr/>
          </p:nvSpPr>
          <p:spPr>
            <a:xfrm>
              <a:off x="4751893" y="1885672"/>
              <a:ext cx="37714" cy="256452"/>
            </a:xfrm>
            <a:custGeom>
              <a:avLst/>
              <a:gdLst/>
              <a:ahLst/>
              <a:cxnLst/>
              <a:rect l="0" t="0" r="0" b="0"/>
              <a:pathLst>
                <a:path w="37714" h="256452">
                  <a:moveTo>
                    <a:pt x="0" y="0"/>
                  </a:moveTo>
                  <a:lnTo>
                    <a:pt x="2235" y="30584"/>
                  </a:lnTo>
                  <a:lnTo>
                    <a:pt x="20201" y="91366"/>
                  </a:lnTo>
                  <a:lnTo>
                    <a:pt x="34369" y="145127"/>
                  </a:lnTo>
                  <a:lnTo>
                    <a:pt x="37273" y="204419"/>
                  </a:lnTo>
                  <a:lnTo>
                    <a:pt x="37713" y="256451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7FCCDD3-52D5-4CEA-AF2F-E49BDAB2CE02}"/>
                </a:ext>
              </a:extLst>
            </p:cNvPr>
            <p:cNvSpPr/>
            <p:nvPr/>
          </p:nvSpPr>
          <p:spPr>
            <a:xfrm>
              <a:off x="4825381" y="1991270"/>
              <a:ext cx="99995" cy="173482"/>
            </a:xfrm>
            <a:custGeom>
              <a:avLst/>
              <a:gdLst/>
              <a:ahLst/>
              <a:cxnLst/>
              <a:rect l="0" t="0" r="0" b="0"/>
              <a:pathLst>
                <a:path w="99995" h="173482">
                  <a:moveTo>
                    <a:pt x="62280" y="0"/>
                  </a:moveTo>
                  <a:lnTo>
                    <a:pt x="15583" y="35460"/>
                  </a:lnTo>
                  <a:lnTo>
                    <a:pt x="5768" y="49841"/>
                  </a:lnTo>
                  <a:lnTo>
                    <a:pt x="1977" y="58370"/>
                  </a:lnTo>
                  <a:lnTo>
                    <a:pt x="0" y="76785"/>
                  </a:lnTo>
                  <a:lnTo>
                    <a:pt x="2753" y="94468"/>
                  </a:lnTo>
                  <a:lnTo>
                    <a:pt x="9564" y="107914"/>
                  </a:lnTo>
                  <a:lnTo>
                    <a:pt x="57682" y="152510"/>
                  </a:lnTo>
                  <a:lnTo>
                    <a:pt x="86825" y="168842"/>
                  </a:lnTo>
                  <a:lnTo>
                    <a:pt x="99994" y="173481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1D5A3E1-920B-4023-A6E6-CF3803CC708A}"/>
                </a:ext>
              </a:extLst>
            </p:cNvPr>
            <p:cNvSpPr/>
            <p:nvPr/>
          </p:nvSpPr>
          <p:spPr>
            <a:xfrm>
              <a:off x="4963258" y="2052659"/>
              <a:ext cx="83247" cy="179977"/>
            </a:xfrm>
            <a:custGeom>
              <a:avLst/>
              <a:gdLst/>
              <a:ahLst/>
              <a:cxnLst/>
              <a:rect l="0" t="0" r="0" b="0"/>
              <a:pathLst>
                <a:path w="83247" h="179977">
                  <a:moveTo>
                    <a:pt x="67714" y="6495"/>
                  </a:moveTo>
                  <a:lnTo>
                    <a:pt x="25721" y="0"/>
                  </a:lnTo>
                  <a:lnTo>
                    <a:pt x="11058" y="3888"/>
                  </a:lnTo>
                  <a:lnTo>
                    <a:pt x="4801" y="7271"/>
                  </a:lnTo>
                  <a:lnTo>
                    <a:pt x="1468" y="12879"/>
                  </a:lnTo>
                  <a:lnTo>
                    <a:pt x="0" y="28049"/>
                  </a:lnTo>
                  <a:lnTo>
                    <a:pt x="4375" y="41496"/>
                  </a:lnTo>
                  <a:lnTo>
                    <a:pt x="24846" y="67790"/>
                  </a:lnTo>
                  <a:lnTo>
                    <a:pt x="79906" y="123509"/>
                  </a:lnTo>
                  <a:lnTo>
                    <a:pt x="82547" y="130598"/>
                  </a:lnTo>
                  <a:lnTo>
                    <a:pt x="83246" y="147415"/>
                  </a:lnTo>
                  <a:lnTo>
                    <a:pt x="80583" y="154078"/>
                  </a:lnTo>
                  <a:lnTo>
                    <a:pt x="70920" y="163717"/>
                  </a:lnTo>
                  <a:lnTo>
                    <a:pt x="40722" y="175896"/>
                  </a:lnTo>
                  <a:lnTo>
                    <a:pt x="22458" y="179976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3A4E56C-8F29-48DE-906D-38AD2C627A31}"/>
                </a:ext>
              </a:extLst>
            </p:cNvPr>
            <p:cNvSpPr/>
            <p:nvPr/>
          </p:nvSpPr>
          <p:spPr>
            <a:xfrm>
              <a:off x="2652739" y="2366417"/>
              <a:ext cx="198398" cy="152841"/>
            </a:xfrm>
            <a:custGeom>
              <a:avLst/>
              <a:gdLst/>
              <a:ahLst/>
              <a:cxnLst/>
              <a:rect l="0" t="0" r="0" b="0"/>
              <a:pathLst>
                <a:path w="198398" h="152841">
                  <a:moveTo>
                    <a:pt x="145598" y="9529"/>
                  </a:moveTo>
                  <a:lnTo>
                    <a:pt x="137590" y="1521"/>
                  </a:lnTo>
                  <a:lnTo>
                    <a:pt x="131878" y="0"/>
                  </a:lnTo>
                  <a:lnTo>
                    <a:pt x="116593" y="545"/>
                  </a:lnTo>
                  <a:lnTo>
                    <a:pt x="85136" y="9568"/>
                  </a:lnTo>
                  <a:lnTo>
                    <a:pt x="37243" y="44434"/>
                  </a:lnTo>
                  <a:lnTo>
                    <a:pt x="13289" y="66802"/>
                  </a:lnTo>
                  <a:lnTo>
                    <a:pt x="1543" y="90286"/>
                  </a:lnTo>
                  <a:lnTo>
                    <a:pt x="0" y="106601"/>
                  </a:lnTo>
                  <a:lnTo>
                    <a:pt x="763" y="114471"/>
                  </a:lnTo>
                  <a:lnTo>
                    <a:pt x="8314" y="127686"/>
                  </a:lnTo>
                  <a:lnTo>
                    <a:pt x="13848" y="133557"/>
                  </a:lnTo>
                  <a:lnTo>
                    <a:pt x="21727" y="136632"/>
                  </a:lnTo>
                  <a:lnTo>
                    <a:pt x="41657" y="137815"/>
                  </a:lnTo>
                  <a:lnTo>
                    <a:pt x="76435" y="125760"/>
                  </a:lnTo>
                  <a:lnTo>
                    <a:pt x="113603" y="100118"/>
                  </a:lnTo>
                  <a:lnTo>
                    <a:pt x="140329" y="73233"/>
                  </a:lnTo>
                  <a:lnTo>
                    <a:pt x="158401" y="38378"/>
                  </a:lnTo>
                  <a:lnTo>
                    <a:pt x="161676" y="28762"/>
                  </a:lnTo>
                  <a:lnTo>
                    <a:pt x="165536" y="24865"/>
                  </a:lnTo>
                  <a:lnTo>
                    <a:pt x="169785" y="24782"/>
                  </a:lnTo>
                  <a:lnTo>
                    <a:pt x="174294" y="27240"/>
                  </a:lnTo>
                  <a:lnTo>
                    <a:pt x="181538" y="41147"/>
                  </a:lnTo>
                  <a:lnTo>
                    <a:pt x="188094" y="72534"/>
                  </a:lnTo>
                  <a:lnTo>
                    <a:pt x="191329" y="129725"/>
                  </a:lnTo>
                  <a:lnTo>
                    <a:pt x="198397" y="152840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7806E27-CD8C-43F3-BDB6-C641DF0587AA}"/>
                </a:ext>
              </a:extLst>
            </p:cNvPr>
            <p:cNvSpPr/>
            <p:nvPr/>
          </p:nvSpPr>
          <p:spPr>
            <a:xfrm>
              <a:off x="2919020" y="2353298"/>
              <a:ext cx="170968" cy="134370"/>
            </a:xfrm>
            <a:custGeom>
              <a:avLst/>
              <a:gdLst/>
              <a:ahLst/>
              <a:cxnLst/>
              <a:rect l="0" t="0" r="0" b="0"/>
              <a:pathLst>
                <a:path w="170968" h="134370">
                  <a:moveTo>
                    <a:pt x="0" y="15106"/>
                  </a:moveTo>
                  <a:lnTo>
                    <a:pt x="17730" y="74791"/>
                  </a:lnTo>
                  <a:lnTo>
                    <a:pt x="29185" y="134369"/>
                  </a:lnTo>
                  <a:lnTo>
                    <a:pt x="29733" y="129012"/>
                  </a:lnTo>
                  <a:lnTo>
                    <a:pt x="34137" y="76949"/>
                  </a:lnTo>
                  <a:lnTo>
                    <a:pt x="49889" y="40390"/>
                  </a:lnTo>
                  <a:lnTo>
                    <a:pt x="62401" y="23829"/>
                  </a:lnTo>
                  <a:lnTo>
                    <a:pt x="91588" y="4374"/>
                  </a:lnTo>
                  <a:lnTo>
                    <a:pt x="112501" y="0"/>
                  </a:lnTo>
                  <a:lnTo>
                    <a:pt x="149238" y="4021"/>
                  </a:lnTo>
                  <a:lnTo>
                    <a:pt x="155643" y="7715"/>
                  </a:lnTo>
                  <a:lnTo>
                    <a:pt x="164995" y="18526"/>
                  </a:lnTo>
                  <a:lnTo>
                    <a:pt x="169710" y="33946"/>
                  </a:lnTo>
                  <a:lnTo>
                    <a:pt x="170967" y="51136"/>
                  </a:lnTo>
                  <a:lnTo>
                    <a:pt x="165939" y="113161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B9DA464-E91E-46C6-A9BF-C6B67E27F29F}"/>
                </a:ext>
              </a:extLst>
            </p:cNvPr>
            <p:cNvSpPr/>
            <p:nvPr/>
          </p:nvSpPr>
          <p:spPr>
            <a:xfrm>
              <a:off x="3146787" y="2235647"/>
              <a:ext cx="239881" cy="259284"/>
            </a:xfrm>
            <a:custGeom>
              <a:avLst/>
              <a:gdLst/>
              <a:ahLst/>
              <a:cxnLst/>
              <a:rect l="0" t="0" r="0" b="0"/>
              <a:pathLst>
                <a:path w="239881" h="259284">
                  <a:moveTo>
                    <a:pt x="164453" y="132757"/>
                  </a:moveTo>
                  <a:lnTo>
                    <a:pt x="118455" y="115764"/>
                  </a:lnTo>
                  <a:lnTo>
                    <a:pt x="95122" y="117103"/>
                  </a:lnTo>
                  <a:lnTo>
                    <a:pt x="46404" y="131006"/>
                  </a:lnTo>
                  <a:lnTo>
                    <a:pt x="16791" y="153302"/>
                  </a:lnTo>
                  <a:lnTo>
                    <a:pt x="1229" y="180096"/>
                  </a:lnTo>
                  <a:lnTo>
                    <a:pt x="0" y="200449"/>
                  </a:lnTo>
                  <a:lnTo>
                    <a:pt x="5041" y="218993"/>
                  </a:lnTo>
                  <a:lnTo>
                    <a:pt x="12868" y="232822"/>
                  </a:lnTo>
                  <a:lnTo>
                    <a:pt x="24169" y="242321"/>
                  </a:lnTo>
                  <a:lnTo>
                    <a:pt x="51910" y="255248"/>
                  </a:lnTo>
                  <a:lnTo>
                    <a:pt x="82126" y="259283"/>
                  </a:lnTo>
                  <a:lnTo>
                    <a:pt x="109610" y="256475"/>
                  </a:lnTo>
                  <a:lnTo>
                    <a:pt x="125831" y="245849"/>
                  </a:lnTo>
                  <a:lnTo>
                    <a:pt x="152726" y="215717"/>
                  </a:lnTo>
                  <a:lnTo>
                    <a:pt x="177926" y="159971"/>
                  </a:lnTo>
                  <a:lnTo>
                    <a:pt x="190281" y="104037"/>
                  </a:lnTo>
                  <a:lnTo>
                    <a:pt x="200022" y="52389"/>
                  </a:lnTo>
                  <a:lnTo>
                    <a:pt x="205747" y="4021"/>
                  </a:lnTo>
                  <a:lnTo>
                    <a:pt x="207906" y="0"/>
                  </a:lnTo>
                  <a:lnTo>
                    <a:pt x="210183" y="673"/>
                  </a:lnTo>
                  <a:lnTo>
                    <a:pt x="212539" y="4473"/>
                  </a:lnTo>
                  <a:lnTo>
                    <a:pt x="216838" y="66388"/>
                  </a:lnTo>
                  <a:lnTo>
                    <a:pt x="217198" y="129480"/>
                  </a:lnTo>
                  <a:lnTo>
                    <a:pt x="223266" y="181772"/>
                  </a:lnTo>
                  <a:lnTo>
                    <a:pt x="237703" y="237398"/>
                  </a:lnTo>
                  <a:lnTo>
                    <a:pt x="239880" y="245897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54C81C0-A339-4B20-A12C-EA5CBBB4DCA9}"/>
                </a:ext>
              </a:extLst>
            </p:cNvPr>
            <p:cNvSpPr/>
            <p:nvPr/>
          </p:nvSpPr>
          <p:spPr>
            <a:xfrm>
              <a:off x="3545063" y="2337003"/>
              <a:ext cx="194927" cy="196721"/>
            </a:xfrm>
            <a:custGeom>
              <a:avLst/>
              <a:gdLst/>
              <a:ahLst/>
              <a:cxnLst/>
              <a:rect l="0" t="0" r="0" b="0"/>
              <a:pathLst>
                <a:path w="194927" h="196721">
                  <a:moveTo>
                    <a:pt x="135769" y="23858"/>
                  </a:moveTo>
                  <a:lnTo>
                    <a:pt x="110768" y="2861"/>
                  </a:lnTo>
                  <a:lnTo>
                    <a:pt x="94766" y="0"/>
                  </a:lnTo>
                  <a:lnTo>
                    <a:pt x="85805" y="410"/>
                  </a:lnTo>
                  <a:lnTo>
                    <a:pt x="79832" y="4874"/>
                  </a:lnTo>
                  <a:lnTo>
                    <a:pt x="73194" y="21008"/>
                  </a:lnTo>
                  <a:lnTo>
                    <a:pt x="73101" y="28662"/>
                  </a:lnTo>
                  <a:lnTo>
                    <a:pt x="77466" y="41637"/>
                  </a:lnTo>
                  <a:lnTo>
                    <a:pt x="100890" y="77012"/>
                  </a:lnTo>
                  <a:lnTo>
                    <a:pt x="157514" y="129477"/>
                  </a:lnTo>
                  <a:lnTo>
                    <a:pt x="193077" y="170710"/>
                  </a:lnTo>
                  <a:lnTo>
                    <a:pt x="194926" y="177072"/>
                  </a:lnTo>
                  <a:lnTo>
                    <a:pt x="192511" y="190846"/>
                  </a:lnTo>
                  <a:lnTo>
                    <a:pt x="187006" y="194687"/>
                  </a:lnTo>
                  <a:lnTo>
                    <a:pt x="169715" y="196720"/>
                  </a:lnTo>
                  <a:lnTo>
                    <a:pt x="110516" y="186787"/>
                  </a:lnTo>
                  <a:lnTo>
                    <a:pt x="48761" y="172154"/>
                  </a:lnTo>
                  <a:lnTo>
                    <a:pt x="0" y="159627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188454C-7461-4307-BD95-0FD9E272F16A}"/>
                </a:ext>
              </a:extLst>
            </p:cNvPr>
            <p:cNvSpPr/>
            <p:nvPr/>
          </p:nvSpPr>
          <p:spPr>
            <a:xfrm>
              <a:off x="3829370" y="2443831"/>
              <a:ext cx="92828" cy="158397"/>
            </a:xfrm>
            <a:custGeom>
              <a:avLst/>
              <a:gdLst/>
              <a:ahLst/>
              <a:cxnLst/>
              <a:rect l="0" t="0" r="0" b="0"/>
              <a:pathLst>
                <a:path w="92828" h="158397">
                  <a:moveTo>
                    <a:pt x="92827" y="0"/>
                  </a:moveTo>
                  <a:lnTo>
                    <a:pt x="50834" y="14502"/>
                  </a:lnTo>
                  <a:lnTo>
                    <a:pt x="29914" y="28229"/>
                  </a:lnTo>
                  <a:lnTo>
                    <a:pt x="13100" y="46915"/>
                  </a:lnTo>
                  <a:lnTo>
                    <a:pt x="1506" y="76384"/>
                  </a:lnTo>
                  <a:lnTo>
                    <a:pt x="0" y="95128"/>
                  </a:lnTo>
                  <a:lnTo>
                    <a:pt x="772" y="103646"/>
                  </a:lnTo>
                  <a:lnTo>
                    <a:pt x="8334" y="117580"/>
                  </a:lnTo>
                  <a:lnTo>
                    <a:pt x="47571" y="158396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E0F9D13-DA7C-4F36-85A7-7C0BE189197A}"/>
                </a:ext>
              </a:extLst>
            </p:cNvPr>
            <p:cNvSpPr/>
            <p:nvPr/>
          </p:nvSpPr>
          <p:spPr>
            <a:xfrm>
              <a:off x="3944825" y="2443831"/>
              <a:ext cx="33128" cy="128226"/>
            </a:xfrm>
            <a:custGeom>
              <a:avLst/>
              <a:gdLst/>
              <a:ahLst/>
              <a:cxnLst/>
              <a:rect l="0" t="0" r="0" b="0"/>
              <a:pathLst>
                <a:path w="33128" h="128226">
                  <a:moveTo>
                    <a:pt x="22629" y="128225"/>
                  </a:moveTo>
                  <a:lnTo>
                    <a:pt x="33127" y="88722"/>
                  </a:lnTo>
                  <a:lnTo>
                    <a:pt x="32350" y="62046"/>
                  </a:lnTo>
                  <a:lnTo>
                    <a:pt x="22809" y="38218"/>
                  </a:ln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1815404-2CD7-4BC6-80CB-981E8720D6A6}"/>
                </a:ext>
              </a:extLst>
            </p:cNvPr>
            <p:cNvSpPr/>
            <p:nvPr/>
          </p:nvSpPr>
          <p:spPr>
            <a:xfrm>
              <a:off x="4065508" y="2474002"/>
              <a:ext cx="7544" cy="67885"/>
            </a:xfrm>
            <a:custGeom>
              <a:avLst/>
              <a:gdLst/>
              <a:ahLst/>
              <a:cxnLst/>
              <a:rect l="0" t="0" r="0" b="0"/>
              <a:pathLst>
                <a:path w="7544" h="67885">
                  <a:moveTo>
                    <a:pt x="0" y="0"/>
                  </a:moveTo>
                  <a:lnTo>
                    <a:pt x="5184" y="19741"/>
                  </a:lnTo>
                  <a:lnTo>
                    <a:pt x="7543" y="67884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E4E0E36-D230-438B-8969-BBE9D5C974BA}"/>
                </a:ext>
              </a:extLst>
            </p:cNvPr>
            <p:cNvSpPr/>
            <p:nvPr/>
          </p:nvSpPr>
          <p:spPr>
            <a:xfrm>
              <a:off x="4057966" y="2353318"/>
              <a:ext cx="7543" cy="1"/>
            </a:xfrm>
            <a:custGeom>
              <a:avLst/>
              <a:gdLst/>
              <a:ahLst/>
              <a:cxnLst/>
              <a:rect l="0" t="0" r="0" b="0"/>
              <a:pathLst>
                <a:path w="7543" h="1">
                  <a:moveTo>
                    <a:pt x="7542" y="0"/>
                  </a:move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92E9A32-C533-4EC8-90F9-0D97E0C683BE}"/>
                </a:ext>
              </a:extLst>
            </p:cNvPr>
            <p:cNvSpPr/>
            <p:nvPr/>
          </p:nvSpPr>
          <p:spPr>
            <a:xfrm>
              <a:off x="4246533" y="2300520"/>
              <a:ext cx="22629" cy="279080"/>
            </a:xfrm>
            <a:custGeom>
              <a:avLst/>
              <a:gdLst/>
              <a:ahLst/>
              <a:cxnLst/>
              <a:rect l="0" t="0" r="0" b="0"/>
              <a:pathLst>
                <a:path w="22629" h="279080">
                  <a:moveTo>
                    <a:pt x="0" y="0"/>
                  </a:moveTo>
                  <a:lnTo>
                    <a:pt x="5184" y="58321"/>
                  </a:lnTo>
                  <a:lnTo>
                    <a:pt x="4842" y="114231"/>
                  </a:lnTo>
                  <a:lnTo>
                    <a:pt x="4960" y="173697"/>
                  </a:lnTo>
                  <a:lnTo>
                    <a:pt x="7870" y="227006"/>
                  </a:lnTo>
                  <a:lnTo>
                    <a:pt x="15646" y="263982"/>
                  </a:lnTo>
                  <a:lnTo>
                    <a:pt x="22628" y="279079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45C4D75-6D66-4348-9184-D44C2901D771}"/>
                </a:ext>
              </a:extLst>
            </p:cNvPr>
            <p:cNvSpPr/>
            <p:nvPr/>
          </p:nvSpPr>
          <p:spPr>
            <a:xfrm>
              <a:off x="4442643" y="2526800"/>
              <a:ext cx="7543" cy="1"/>
            </a:xfrm>
            <a:custGeom>
              <a:avLst/>
              <a:gdLst/>
              <a:ahLst/>
              <a:cxnLst/>
              <a:rect l="0" t="0" r="0" b="0"/>
              <a:pathLst>
                <a:path w="7543" h="1">
                  <a:moveTo>
                    <a:pt x="7542" y="0"/>
                  </a:move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DBDEC82-A810-438E-B846-8F06F5C1DA9A}"/>
                </a:ext>
              </a:extLst>
            </p:cNvPr>
            <p:cNvSpPr/>
            <p:nvPr/>
          </p:nvSpPr>
          <p:spPr>
            <a:xfrm>
              <a:off x="2726950" y="2617313"/>
              <a:ext cx="33675" cy="279080"/>
            </a:xfrm>
            <a:custGeom>
              <a:avLst/>
              <a:gdLst/>
              <a:ahLst/>
              <a:cxnLst/>
              <a:rect l="0" t="0" r="0" b="0"/>
              <a:pathLst>
                <a:path w="33675" h="279080">
                  <a:moveTo>
                    <a:pt x="33674" y="0"/>
                  </a:moveTo>
                  <a:lnTo>
                    <a:pt x="23234" y="30584"/>
                  </a:lnTo>
                  <a:lnTo>
                    <a:pt x="12422" y="57391"/>
                  </a:lnTo>
                  <a:lnTo>
                    <a:pt x="3839" y="119766"/>
                  </a:lnTo>
                  <a:lnTo>
                    <a:pt x="0" y="163430"/>
                  </a:lnTo>
                  <a:lnTo>
                    <a:pt x="6815" y="219732"/>
                  </a:lnTo>
                  <a:lnTo>
                    <a:pt x="18588" y="279079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18AEF12-CB3F-4BD0-8FD4-BB64CB7EBE1D}"/>
                </a:ext>
              </a:extLst>
            </p:cNvPr>
            <p:cNvSpPr/>
            <p:nvPr/>
          </p:nvSpPr>
          <p:spPr>
            <a:xfrm>
              <a:off x="2617313" y="2639941"/>
              <a:ext cx="482732" cy="271537"/>
            </a:xfrm>
            <a:custGeom>
              <a:avLst/>
              <a:gdLst/>
              <a:ahLst/>
              <a:cxnLst/>
              <a:rect l="0" t="0" r="0" b="0"/>
              <a:pathLst>
                <a:path w="482732" h="271537">
                  <a:moveTo>
                    <a:pt x="0" y="0"/>
                  </a:moveTo>
                  <a:lnTo>
                    <a:pt x="58305" y="7681"/>
                  </a:lnTo>
                  <a:lnTo>
                    <a:pt x="116183" y="17949"/>
                  </a:lnTo>
                  <a:lnTo>
                    <a:pt x="168060" y="22541"/>
                  </a:lnTo>
                  <a:lnTo>
                    <a:pt x="227253" y="29000"/>
                  </a:lnTo>
                  <a:lnTo>
                    <a:pt x="288581" y="27781"/>
                  </a:lnTo>
                  <a:lnTo>
                    <a:pt x="297985" y="26063"/>
                  </a:lnTo>
                  <a:lnTo>
                    <a:pt x="303416" y="27432"/>
                  </a:lnTo>
                  <a:lnTo>
                    <a:pt x="306199" y="30859"/>
                  </a:lnTo>
                  <a:lnTo>
                    <a:pt x="307216" y="35658"/>
                  </a:lnTo>
                  <a:lnTo>
                    <a:pt x="303012" y="87251"/>
                  </a:lnTo>
                  <a:lnTo>
                    <a:pt x="301965" y="144157"/>
                  </a:lnTo>
                  <a:lnTo>
                    <a:pt x="315916" y="200204"/>
                  </a:lnTo>
                  <a:lnTo>
                    <a:pt x="318722" y="208896"/>
                  </a:lnTo>
                  <a:lnTo>
                    <a:pt x="320593" y="211338"/>
                  </a:lnTo>
                  <a:lnTo>
                    <a:pt x="321840" y="209615"/>
                  </a:lnTo>
                  <a:lnTo>
                    <a:pt x="338691" y="148412"/>
                  </a:lnTo>
                  <a:lnTo>
                    <a:pt x="362284" y="108504"/>
                  </a:lnTo>
                  <a:lnTo>
                    <a:pt x="367234" y="102507"/>
                  </a:lnTo>
                  <a:lnTo>
                    <a:pt x="381673" y="95843"/>
                  </a:lnTo>
                  <a:lnTo>
                    <a:pt x="390217" y="94066"/>
                  </a:lnTo>
                  <a:lnTo>
                    <a:pt x="396751" y="95395"/>
                  </a:lnTo>
                  <a:lnTo>
                    <a:pt x="401945" y="98796"/>
                  </a:lnTo>
                  <a:lnTo>
                    <a:pt x="409951" y="110117"/>
                  </a:lnTo>
                  <a:lnTo>
                    <a:pt x="427209" y="168388"/>
                  </a:lnTo>
                  <a:lnTo>
                    <a:pt x="443966" y="214528"/>
                  </a:lnTo>
                  <a:lnTo>
                    <a:pt x="482731" y="271536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23A09C1-F646-4E23-ACB1-3785F4D9EBBC}"/>
                </a:ext>
              </a:extLst>
            </p:cNvPr>
            <p:cNvSpPr/>
            <p:nvPr/>
          </p:nvSpPr>
          <p:spPr>
            <a:xfrm>
              <a:off x="3250898" y="2773559"/>
              <a:ext cx="181026" cy="175633"/>
            </a:xfrm>
            <a:custGeom>
              <a:avLst/>
              <a:gdLst/>
              <a:ahLst/>
              <a:cxnLst/>
              <a:rect l="0" t="0" r="0" b="0"/>
              <a:pathLst>
                <a:path w="181026" h="175633">
                  <a:moveTo>
                    <a:pt x="0" y="39863"/>
                  </a:moveTo>
                  <a:lnTo>
                    <a:pt x="59686" y="8407"/>
                  </a:lnTo>
                  <a:lnTo>
                    <a:pt x="62418" y="5483"/>
                  </a:lnTo>
                  <a:lnTo>
                    <a:pt x="61726" y="2696"/>
                  </a:lnTo>
                  <a:lnTo>
                    <a:pt x="58751" y="0"/>
                  </a:lnTo>
                  <a:lnTo>
                    <a:pt x="54253" y="716"/>
                  </a:lnTo>
                  <a:lnTo>
                    <a:pt x="42550" y="8217"/>
                  </a:lnTo>
                  <a:lnTo>
                    <a:pt x="25831" y="30580"/>
                  </a:lnTo>
                  <a:lnTo>
                    <a:pt x="18270" y="62441"/>
                  </a:lnTo>
                  <a:lnTo>
                    <a:pt x="20970" y="81745"/>
                  </a:lnTo>
                  <a:lnTo>
                    <a:pt x="31914" y="104513"/>
                  </a:lnTo>
                  <a:lnTo>
                    <a:pt x="61565" y="137647"/>
                  </a:lnTo>
                  <a:lnTo>
                    <a:pt x="90754" y="157761"/>
                  </a:lnTo>
                  <a:lnTo>
                    <a:pt x="129096" y="171913"/>
                  </a:lnTo>
                  <a:lnTo>
                    <a:pt x="181025" y="175632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996EC0E-E632-4EF9-848D-B07DB6FCD425}"/>
                </a:ext>
              </a:extLst>
            </p:cNvPr>
            <p:cNvSpPr/>
            <p:nvPr/>
          </p:nvSpPr>
          <p:spPr>
            <a:xfrm>
              <a:off x="3477179" y="2798337"/>
              <a:ext cx="181025" cy="165940"/>
            </a:xfrm>
            <a:custGeom>
              <a:avLst/>
              <a:gdLst/>
              <a:ahLst/>
              <a:cxnLst/>
              <a:rect l="0" t="0" r="0" b="0"/>
              <a:pathLst>
                <a:path w="181025" h="165940">
                  <a:moveTo>
                    <a:pt x="0" y="0"/>
                  </a:moveTo>
                  <a:lnTo>
                    <a:pt x="2235" y="30585"/>
                  </a:lnTo>
                  <a:lnTo>
                    <a:pt x="13047" y="91873"/>
                  </a:lnTo>
                  <a:lnTo>
                    <a:pt x="14817" y="139145"/>
                  </a:lnTo>
                  <a:lnTo>
                    <a:pt x="23274" y="80049"/>
                  </a:lnTo>
                  <a:lnTo>
                    <a:pt x="28782" y="59044"/>
                  </a:lnTo>
                  <a:lnTo>
                    <a:pt x="45975" y="31901"/>
                  </a:lnTo>
                  <a:lnTo>
                    <a:pt x="69516" y="10399"/>
                  </a:lnTo>
                  <a:lnTo>
                    <a:pt x="85929" y="4622"/>
                  </a:lnTo>
                  <a:lnTo>
                    <a:pt x="103561" y="2892"/>
                  </a:lnTo>
                  <a:lnTo>
                    <a:pt x="119778" y="4917"/>
                  </a:lnTo>
                  <a:lnTo>
                    <a:pt x="133131" y="10846"/>
                  </a:lnTo>
                  <a:lnTo>
                    <a:pt x="139039" y="14773"/>
                  </a:lnTo>
                  <a:lnTo>
                    <a:pt x="147838" y="28077"/>
                  </a:lnTo>
                  <a:lnTo>
                    <a:pt x="168277" y="90855"/>
                  </a:lnTo>
                  <a:lnTo>
                    <a:pt x="175031" y="144526"/>
                  </a:lnTo>
                  <a:lnTo>
                    <a:pt x="181024" y="165939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0874060-C232-4456-9AAF-EE4ED440323F}"/>
                </a:ext>
              </a:extLst>
            </p:cNvPr>
            <p:cNvSpPr/>
            <p:nvPr/>
          </p:nvSpPr>
          <p:spPr>
            <a:xfrm>
              <a:off x="3869399" y="2805880"/>
              <a:ext cx="279080" cy="224381"/>
            </a:xfrm>
            <a:custGeom>
              <a:avLst/>
              <a:gdLst/>
              <a:ahLst/>
              <a:cxnLst/>
              <a:rect l="0" t="0" r="0" b="0"/>
              <a:pathLst>
                <a:path w="279080" h="224381">
                  <a:moveTo>
                    <a:pt x="0" y="0"/>
                  </a:moveTo>
                  <a:lnTo>
                    <a:pt x="11205" y="18903"/>
                  </a:lnTo>
                  <a:lnTo>
                    <a:pt x="18871" y="46294"/>
                  </a:lnTo>
                  <a:lnTo>
                    <a:pt x="26137" y="102257"/>
                  </a:lnTo>
                  <a:lnTo>
                    <a:pt x="40079" y="154811"/>
                  </a:lnTo>
                  <a:lnTo>
                    <a:pt x="44319" y="163548"/>
                  </a:lnTo>
                  <a:lnTo>
                    <a:pt x="49659" y="167698"/>
                  </a:lnTo>
                  <a:lnTo>
                    <a:pt x="55734" y="168788"/>
                  </a:lnTo>
                  <a:lnTo>
                    <a:pt x="62298" y="167838"/>
                  </a:lnTo>
                  <a:lnTo>
                    <a:pt x="67512" y="164691"/>
                  </a:lnTo>
                  <a:lnTo>
                    <a:pt x="88776" y="134610"/>
                  </a:lnTo>
                  <a:lnTo>
                    <a:pt x="103919" y="107045"/>
                  </a:lnTo>
                  <a:lnTo>
                    <a:pt x="115747" y="98419"/>
                  </a:lnTo>
                  <a:lnTo>
                    <a:pt x="121582" y="98298"/>
                  </a:lnTo>
                  <a:lnTo>
                    <a:pt x="127149" y="100731"/>
                  </a:lnTo>
                  <a:lnTo>
                    <a:pt x="132536" y="104867"/>
                  </a:lnTo>
                  <a:lnTo>
                    <a:pt x="140757" y="118403"/>
                  </a:lnTo>
                  <a:lnTo>
                    <a:pt x="167255" y="179842"/>
                  </a:lnTo>
                  <a:lnTo>
                    <a:pt x="179645" y="203302"/>
                  </a:lnTo>
                  <a:lnTo>
                    <a:pt x="197936" y="222172"/>
                  </a:lnTo>
                  <a:lnTo>
                    <a:pt x="204870" y="224380"/>
                  </a:lnTo>
                  <a:lnTo>
                    <a:pt x="219279" y="222363"/>
                  </a:lnTo>
                  <a:lnTo>
                    <a:pt x="234064" y="211409"/>
                  </a:lnTo>
                  <a:lnTo>
                    <a:pt x="252053" y="188630"/>
                  </a:lnTo>
                  <a:lnTo>
                    <a:pt x="262690" y="161488"/>
                  </a:lnTo>
                  <a:lnTo>
                    <a:pt x="276730" y="102796"/>
                  </a:lnTo>
                  <a:lnTo>
                    <a:pt x="279079" y="82969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ECB3426-3CB8-4DDB-A39D-6559DD0D3261}"/>
                </a:ext>
              </a:extLst>
            </p:cNvPr>
            <p:cNvSpPr/>
            <p:nvPr/>
          </p:nvSpPr>
          <p:spPr>
            <a:xfrm>
              <a:off x="4201277" y="2838214"/>
              <a:ext cx="309251" cy="201490"/>
            </a:xfrm>
            <a:custGeom>
              <a:avLst/>
              <a:gdLst/>
              <a:ahLst/>
              <a:cxnLst/>
              <a:rect l="0" t="0" r="0" b="0"/>
              <a:pathLst>
                <a:path w="309251" h="201490">
                  <a:moveTo>
                    <a:pt x="0" y="118519"/>
                  </a:moveTo>
                  <a:lnTo>
                    <a:pt x="56645" y="117682"/>
                  </a:lnTo>
                  <a:lnTo>
                    <a:pt x="103952" y="108021"/>
                  </a:lnTo>
                  <a:lnTo>
                    <a:pt x="152799" y="81658"/>
                  </a:lnTo>
                  <a:lnTo>
                    <a:pt x="177405" y="60860"/>
                  </a:lnTo>
                  <a:lnTo>
                    <a:pt x="189264" y="37648"/>
                  </a:lnTo>
                  <a:lnTo>
                    <a:pt x="190832" y="19162"/>
                  </a:lnTo>
                  <a:lnTo>
                    <a:pt x="190077" y="9540"/>
                  </a:lnTo>
                  <a:lnTo>
                    <a:pt x="186221" y="3962"/>
                  </a:lnTo>
                  <a:lnTo>
                    <a:pt x="180299" y="1082"/>
                  </a:lnTo>
                  <a:lnTo>
                    <a:pt x="172998" y="0"/>
                  </a:lnTo>
                  <a:lnTo>
                    <a:pt x="155947" y="5503"/>
                  </a:lnTo>
                  <a:lnTo>
                    <a:pt x="125693" y="25517"/>
                  </a:lnTo>
                  <a:lnTo>
                    <a:pt x="112855" y="44590"/>
                  </a:lnTo>
                  <a:lnTo>
                    <a:pt x="107748" y="74172"/>
                  </a:lnTo>
                  <a:lnTo>
                    <a:pt x="114243" y="109477"/>
                  </a:lnTo>
                  <a:lnTo>
                    <a:pt x="126783" y="134464"/>
                  </a:lnTo>
                  <a:lnTo>
                    <a:pt x="146875" y="157924"/>
                  </a:lnTo>
                  <a:lnTo>
                    <a:pt x="178655" y="178698"/>
                  </a:lnTo>
                  <a:lnTo>
                    <a:pt x="216780" y="194939"/>
                  </a:lnTo>
                  <a:lnTo>
                    <a:pt x="276339" y="200626"/>
                  </a:lnTo>
                  <a:lnTo>
                    <a:pt x="309250" y="201489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415DFB8-C1C3-45CE-B283-D432077A5EA6}"/>
                </a:ext>
              </a:extLst>
            </p:cNvPr>
            <p:cNvSpPr/>
            <p:nvPr/>
          </p:nvSpPr>
          <p:spPr>
            <a:xfrm>
              <a:off x="2700282" y="3017075"/>
              <a:ext cx="22438" cy="286623"/>
            </a:xfrm>
            <a:custGeom>
              <a:avLst/>
              <a:gdLst/>
              <a:ahLst/>
              <a:cxnLst/>
              <a:rect l="0" t="0" r="0" b="0"/>
              <a:pathLst>
                <a:path w="22438" h="286623">
                  <a:moveTo>
                    <a:pt x="0" y="0"/>
                  </a:moveTo>
                  <a:lnTo>
                    <a:pt x="12865" y="56646"/>
                  </a:lnTo>
                  <a:lnTo>
                    <a:pt x="21177" y="119969"/>
                  </a:lnTo>
                  <a:lnTo>
                    <a:pt x="22437" y="179606"/>
                  </a:lnTo>
                  <a:lnTo>
                    <a:pt x="17419" y="231960"/>
                  </a:lnTo>
                  <a:lnTo>
                    <a:pt x="15085" y="286622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5202F38-2F74-46D3-BB6E-42BBA06ED569}"/>
                </a:ext>
              </a:extLst>
            </p:cNvPr>
            <p:cNvSpPr/>
            <p:nvPr/>
          </p:nvSpPr>
          <p:spPr>
            <a:xfrm>
              <a:off x="2670111" y="2994447"/>
              <a:ext cx="196795" cy="135855"/>
            </a:xfrm>
            <a:custGeom>
              <a:avLst/>
              <a:gdLst/>
              <a:ahLst/>
              <a:cxnLst/>
              <a:rect l="0" t="0" r="0" b="0"/>
              <a:pathLst>
                <a:path w="196795" h="135855">
                  <a:moveTo>
                    <a:pt x="67884" y="0"/>
                  </a:moveTo>
                  <a:lnTo>
                    <a:pt x="127649" y="21039"/>
                  </a:lnTo>
                  <a:lnTo>
                    <a:pt x="177341" y="64455"/>
                  </a:lnTo>
                  <a:lnTo>
                    <a:pt x="193249" y="88193"/>
                  </a:lnTo>
                  <a:lnTo>
                    <a:pt x="196794" y="104566"/>
                  </a:lnTo>
                  <a:lnTo>
                    <a:pt x="196566" y="112453"/>
                  </a:lnTo>
                  <a:lnTo>
                    <a:pt x="193062" y="119386"/>
                  </a:lnTo>
                  <a:lnTo>
                    <a:pt x="180229" y="131560"/>
                  </a:lnTo>
                  <a:lnTo>
                    <a:pt x="161116" y="135854"/>
                  </a:lnTo>
                  <a:lnTo>
                    <a:pt x="106794" y="129758"/>
                  </a:lnTo>
                  <a:lnTo>
                    <a:pt x="44886" y="118039"/>
                  </a:lnTo>
                  <a:lnTo>
                    <a:pt x="11474" y="108086"/>
                  </a:lnTo>
                  <a:lnTo>
                    <a:pt x="0" y="98055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7C25424-BBAE-402D-A350-5FBB3F8C1A3D}"/>
                </a:ext>
              </a:extLst>
            </p:cNvPr>
            <p:cNvSpPr/>
            <p:nvPr/>
          </p:nvSpPr>
          <p:spPr>
            <a:xfrm>
              <a:off x="2924412" y="3062331"/>
              <a:ext cx="190719" cy="188568"/>
            </a:xfrm>
            <a:custGeom>
              <a:avLst/>
              <a:gdLst/>
              <a:ahLst/>
              <a:cxnLst/>
              <a:rect l="0" t="0" r="0" b="0"/>
              <a:pathLst>
                <a:path w="190719" h="188568">
                  <a:moveTo>
                    <a:pt x="39864" y="0"/>
                  </a:moveTo>
                  <a:lnTo>
                    <a:pt x="14971" y="26569"/>
                  </a:lnTo>
                  <a:lnTo>
                    <a:pt x="0" y="60861"/>
                  </a:lnTo>
                  <a:lnTo>
                    <a:pt x="1475" y="80127"/>
                  </a:lnTo>
                  <a:lnTo>
                    <a:pt x="16078" y="122636"/>
                  </a:lnTo>
                  <a:lnTo>
                    <a:pt x="34213" y="145193"/>
                  </a:lnTo>
                  <a:lnTo>
                    <a:pt x="59514" y="162493"/>
                  </a:lnTo>
                  <a:lnTo>
                    <a:pt x="78489" y="166363"/>
                  </a:lnTo>
                  <a:lnTo>
                    <a:pt x="88242" y="166222"/>
                  </a:lnTo>
                  <a:lnTo>
                    <a:pt x="96420" y="163614"/>
                  </a:lnTo>
                  <a:lnTo>
                    <a:pt x="109977" y="154010"/>
                  </a:lnTo>
                  <a:lnTo>
                    <a:pt x="127033" y="126461"/>
                  </a:lnTo>
                  <a:lnTo>
                    <a:pt x="140952" y="85632"/>
                  </a:lnTo>
                  <a:lnTo>
                    <a:pt x="144963" y="61223"/>
                  </a:lnTo>
                  <a:lnTo>
                    <a:pt x="146806" y="60930"/>
                  </a:lnTo>
                  <a:lnTo>
                    <a:pt x="148872" y="63248"/>
                  </a:lnTo>
                  <a:lnTo>
                    <a:pt x="156646" y="119969"/>
                  </a:lnTo>
                  <a:lnTo>
                    <a:pt x="171820" y="156766"/>
                  </a:lnTo>
                  <a:lnTo>
                    <a:pt x="190718" y="188567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9569754-14EC-47B3-89A0-FC60662A1751}"/>
                </a:ext>
              </a:extLst>
            </p:cNvPr>
            <p:cNvSpPr/>
            <p:nvPr/>
          </p:nvSpPr>
          <p:spPr>
            <a:xfrm>
              <a:off x="3265984" y="2986904"/>
              <a:ext cx="7543" cy="263995"/>
            </a:xfrm>
            <a:custGeom>
              <a:avLst/>
              <a:gdLst/>
              <a:ahLst/>
              <a:cxnLst/>
              <a:rect l="0" t="0" r="0" b="0"/>
              <a:pathLst>
                <a:path w="7543" h="263995">
                  <a:moveTo>
                    <a:pt x="7542" y="0"/>
                  </a:moveTo>
                  <a:lnTo>
                    <a:pt x="3197" y="28432"/>
                  </a:lnTo>
                  <a:lnTo>
                    <a:pt x="7051" y="91663"/>
                  </a:lnTo>
                  <a:lnTo>
                    <a:pt x="7477" y="153323"/>
                  </a:lnTo>
                  <a:lnTo>
                    <a:pt x="7534" y="216166"/>
                  </a:lnTo>
                  <a:lnTo>
                    <a:pt x="5305" y="243677"/>
                  </a:lnTo>
                  <a:lnTo>
                    <a:pt x="0" y="263994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07903F4-8C39-4E99-AA6B-C4A028112672}"/>
                </a:ext>
              </a:extLst>
            </p:cNvPr>
            <p:cNvSpPr/>
            <p:nvPr/>
          </p:nvSpPr>
          <p:spPr>
            <a:xfrm>
              <a:off x="3390071" y="3009532"/>
              <a:ext cx="11682" cy="233825"/>
            </a:xfrm>
            <a:custGeom>
              <a:avLst/>
              <a:gdLst/>
              <a:ahLst/>
              <a:cxnLst/>
              <a:rect l="0" t="0" r="0" b="0"/>
              <a:pathLst>
                <a:path w="11682" h="233825">
                  <a:moveTo>
                    <a:pt x="11681" y="0"/>
                  </a:moveTo>
                  <a:lnTo>
                    <a:pt x="6497" y="20580"/>
                  </a:lnTo>
                  <a:lnTo>
                    <a:pt x="0" y="81972"/>
                  </a:lnTo>
                  <a:lnTo>
                    <a:pt x="3664" y="143445"/>
                  </a:lnTo>
                  <a:lnTo>
                    <a:pt x="6279" y="198961"/>
                  </a:lnTo>
                  <a:lnTo>
                    <a:pt x="11681" y="233824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543C210-F170-4E9A-BC73-D30E19BBE35B}"/>
                </a:ext>
              </a:extLst>
            </p:cNvPr>
            <p:cNvSpPr/>
            <p:nvPr/>
          </p:nvSpPr>
          <p:spPr>
            <a:xfrm>
              <a:off x="3492264" y="3068253"/>
              <a:ext cx="147528" cy="152475"/>
            </a:xfrm>
            <a:custGeom>
              <a:avLst/>
              <a:gdLst/>
              <a:ahLst/>
              <a:cxnLst/>
              <a:rect l="0" t="0" r="0" b="0"/>
              <a:pathLst>
                <a:path w="147528" h="152475">
                  <a:moveTo>
                    <a:pt x="0" y="129846"/>
                  </a:moveTo>
                  <a:lnTo>
                    <a:pt x="59998" y="114565"/>
                  </a:lnTo>
                  <a:lnTo>
                    <a:pt x="98848" y="100488"/>
                  </a:lnTo>
                  <a:lnTo>
                    <a:pt x="125015" y="82596"/>
                  </a:lnTo>
                  <a:lnTo>
                    <a:pt x="138252" y="68619"/>
                  </a:lnTo>
                  <a:lnTo>
                    <a:pt x="145254" y="51791"/>
                  </a:lnTo>
                  <a:lnTo>
                    <a:pt x="147527" y="33975"/>
                  </a:lnTo>
                  <a:lnTo>
                    <a:pt x="145744" y="17677"/>
                  </a:lnTo>
                  <a:lnTo>
                    <a:pt x="142419" y="11487"/>
                  </a:lnTo>
                  <a:lnTo>
                    <a:pt x="132020" y="2374"/>
                  </a:lnTo>
                  <a:lnTo>
                    <a:pt x="116782" y="0"/>
                  </a:lnTo>
                  <a:lnTo>
                    <a:pt x="108026" y="540"/>
                  </a:lnTo>
                  <a:lnTo>
                    <a:pt x="91592" y="10080"/>
                  </a:lnTo>
                  <a:lnTo>
                    <a:pt x="77583" y="25494"/>
                  </a:lnTo>
                  <a:lnTo>
                    <a:pt x="68563" y="43519"/>
                  </a:lnTo>
                  <a:lnTo>
                    <a:pt x="66782" y="80522"/>
                  </a:lnTo>
                  <a:lnTo>
                    <a:pt x="74527" y="120011"/>
                  </a:lnTo>
                  <a:lnTo>
                    <a:pt x="90513" y="152474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3AD2436-C7C0-4D42-BD59-4AAE141D6F3A}"/>
                </a:ext>
              </a:extLst>
            </p:cNvPr>
            <p:cNvSpPr/>
            <p:nvPr/>
          </p:nvSpPr>
          <p:spPr>
            <a:xfrm>
              <a:off x="3729687" y="3034472"/>
              <a:ext cx="210941" cy="256186"/>
            </a:xfrm>
            <a:custGeom>
              <a:avLst/>
              <a:gdLst/>
              <a:ahLst/>
              <a:cxnLst/>
              <a:rect l="0" t="0" r="0" b="0"/>
              <a:pathLst>
                <a:path w="210941" h="256186">
                  <a:moveTo>
                    <a:pt x="132169" y="140999"/>
                  </a:moveTo>
                  <a:lnTo>
                    <a:pt x="128164" y="128987"/>
                  </a:lnTo>
                  <a:lnTo>
                    <a:pt x="113662" y="109504"/>
                  </a:lnTo>
                  <a:lnTo>
                    <a:pt x="93442" y="95816"/>
                  </a:lnTo>
                  <a:lnTo>
                    <a:pt x="74450" y="93820"/>
                  </a:lnTo>
                  <a:lnTo>
                    <a:pt x="54556" y="96565"/>
                  </a:lnTo>
                  <a:lnTo>
                    <a:pt x="33932" y="107534"/>
                  </a:lnTo>
                  <a:lnTo>
                    <a:pt x="6765" y="131171"/>
                  </a:lnTo>
                  <a:lnTo>
                    <a:pt x="1007" y="150040"/>
                  </a:lnTo>
                  <a:lnTo>
                    <a:pt x="0" y="182230"/>
                  </a:lnTo>
                  <a:lnTo>
                    <a:pt x="4705" y="200390"/>
                  </a:lnTo>
                  <a:lnTo>
                    <a:pt x="31204" y="241309"/>
                  </a:lnTo>
                  <a:lnTo>
                    <a:pt x="45950" y="250672"/>
                  </a:lnTo>
                  <a:lnTo>
                    <a:pt x="54576" y="254342"/>
                  </a:lnTo>
                  <a:lnTo>
                    <a:pt x="73099" y="256185"/>
                  </a:lnTo>
                  <a:lnTo>
                    <a:pt x="90831" y="253373"/>
                  </a:lnTo>
                  <a:lnTo>
                    <a:pt x="104298" y="246535"/>
                  </a:lnTo>
                  <a:lnTo>
                    <a:pt x="126601" y="222467"/>
                  </a:lnTo>
                  <a:lnTo>
                    <a:pt x="162308" y="160642"/>
                  </a:lnTo>
                  <a:lnTo>
                    <a:pt x="181456" y="106400"/>
                  </a:lnTo>
                  <a:lnTo>
                    <a:pt x="197452" y="50695"/>
                  </a:lnTo>
                  <a:lnTo>
                    <a:pt x="210940" y="0"/>
                  </a:lnTo>
                  <a:lnTo>
                    <a:pt x="197277" y="54778"/>
                  </a:lnTo>
                  <a:lnTo>
                    <a:pt x="194290" y="111645"/>
                  </a:lnTo>
                  <a:lnTo>
                    <a:pt x="198666" y="174901"/>
                  </a:lnTo>
                  <a:lnTo>
                    <a:pt x="200053" y="223969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D2FC161-AE68-4A5A-AD68-61AFCD0F3D80}"/>
                </a:ext>
              </a:extLst>
            </p:cNvPr>
            <p:cNvSpPr/>
            <p:nvPr/>
          </p:nvSpPr>
          <p:spPr>
            <a:xfrm>
              <a:off x="4184629" y="3150920"/>
              <a:ext cx="182588" cy="190491"/>
            </a:xfrm>
            <a:custGeom>
              <a:avLst/>
              <a:gdLst/>
              <a:ahLst/>
              <a:cxnLst/>
              <a:rect l="0" t="0" r="0" b="0"/>
              <a:pathLst>
                <a:path w="182588" h="190491">
                  <a:moveTo>
                    <a:pt x="122245" y="47179"/>
                  </a:moveTo>
                  <a:lnTo>
                    <a:pt x="111747" y="15684"/>
                  </a:lnTo>
                  <a:lnTo>
                    <a:pt x="102494" y="5804"/>
                  </a:lnTo>
                  <a:lnTo>
                    <a:pt x="96507" y="1996"/>
                  </a:lnTo>
                  <a:lnTo>
                    <a:pt x="80915" y="0"/>
                  </a:lnTo>
                  <a:lnTo>
                    <a:pt x="47594" y="5547"/>
                  </a:lnTo>
                  <a:lnTo>
                    <a:pt x="28424" y="16313"/>
                  </a:lnTo>
                  <a:lnTo>
                    <a:pt x="12129" y="30119"/>
                  </a:lnTo>
                  <a:lnTo>
                    <a:pt x="689" y="56837"/>
                  </a:lnTo>
                  <a:lnTo>
                    <a:pt x="0" y="95297"/>
                  </a:lnTo>
                  <a:lnTo>
                    <a:pt x="13112" y="130531"/>
                  </a:lnTo>
                  <a:lnTo>
                    <a:pt x="28916" y="154194"/>
                  </a:lnTo>
                  <a:lnTo>
                    <a:pt x="43611" y="164023"/>
                  </a:lnTo>
                  <a:lnTo>
                    <a:pt x="52223" y="167817"/>
                  </a:lnTo>
                  <a:lnTo>
                    <a:pt x="70731" y="167563"/>
                  </a:lnTo>
                  <a:lnTo>
                    <a:pt x="80360" y="165149"/>
                  </a:lnTo>
                  <a:lnTo>
                    <a:pt x="109928" y="145734"/>
                  </a:lnTo>
                  <a:lnTo>
                    <a:pt x="127907" y="122755"/>
                  </a:lnTo>
                  <a:lnTo>
                    <a:pt x="152245" y="62271"/>
                  </a:lnTo>
                  <a:lnTo>
                    <a:pt x="170006" y="2972"/>
                  </a:lnTo>
                  <a:lnTo>
                    <a:pt x="171685" y="1784"/>
                  </a:lnTo>
                  <a:lnTo>
                    <a:pt x="173552" y="11639"/>
                  </a:lnTo>
                  <a:lnTo>
                    <a:pt x="172613" y="59406"/>
                  </a:lnTo>
                  <a:lnTo>
                    <a:pt x="170611" y="76918"/>
                  </a:lnTo>
                  <a:lnTo>
                    <a:pt x="174295" y="133403"/>
                  </a:lnTo>
                  <a:lnTo>
                    <a:pt x="182587" y="190490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2D804E9-13B8-4D87-8C45-540E80974AF3}"/>
                </a:ext>
              </a:extLst>
            </p:cNvPr>
            <p:cNvSpPr/>
            <p:nvPr/>
          </p:nvSpPr>
          <p:spPr>
            <a:xfrm>
              <a:off x="2747273" y="3380794"/>
              <a:ext cx="165898" cy="332596"/>
            </a:xfrm>
            <a:custGeom>
              <a:avLst/>
              <a:gdLst/>
              <a:ahLst/>
              <a:cxnLst/>
              <a:rect l="0" t="0" r="0" b="0"/>
              <a:pathLst>
                <a:path w="165898" h="332596">
                  <a:moveTo>
                    <a:pt x="141576" y="20958"/>
                  </a:moveTo>
                  <a:lnTo>
                    <a:pt x="103587" y="3965"/>
                  </a:lnTo>
                  <a:lnTo>
                    <a:pt x="73145" y="0"/>
                  </a:lnTo>
                  <a:lnTo>
                    <a:pt x="37586" y="2829"/>
                  </a:lnTo>
                  <a:lnTo>
                    <a:pt x="17417" y="11224"/>
                  </a:lnTo>
                  <a:lnTo>
                    <a:pt x="8519" y="16983"/>
                  </a:lnTo>
                  <a:lnTo>
                    <a:pt x="3425" y="24175"/>
                  </a:lnTo>
                  <a:lnTo>
                    <a:pt x="0" y="41104"/>
                  </a:lnTo>
                  <a:lnTo>
                    <a:pt x="2783" y="65479"/>
                  </a:lnTo>
                  <a:lnTo>
                    <a:pt x="16924" y="92628"/>
                  </a:lnTo>
                  <a:lnTo>
                    <a:pt x="69419" y="149320"/>
                  </a:lnTo>
                  <a:lnTo>
                    <a:pt x="125067" y="211831"/>
                  </a:lnTo>
                  <a:lnTo>
                    <a:pt x="163614" y="268358"/>
                  </a:lnTo>
                  <a:lnTo>
                    <a:pt x="165897" y="288751"/>
                  </a:lnTo>
                  <a:lnTo>
                    <a:pt x="165333" y="300056"/>
                  </a:lnTo>
                  <a:lnTo>
                    <a:pt x="161604" y="308431"/>
                  </a:lnTo>
                  <a:lnTo>
                    <a:pt x="148522" y="319971"/>
                  </a:lnTo>
                  <a:lnTo>
                    <a:pt x="126314" y="331179"/>
                  </a:lnTo>
                  <a:lnTo>
                    <a:pt x="111327" y="332595"/>
                  </a:lnTo>
                  <a:lnTo>
                    <a:pt x="57293" y="323663"/>
                  </a:lnTo>
                  <a:lnTo>
                    <a:pt x="26184" y="310576"/>
                  </a:lnTo>
                  <a:lnTo>
                    <a:pt x="11791" y="298017"/>
                  </a:lnTo>
                  <a:lnTo>
                    <a:pt x="4277" y="281819"/>
                  </a:lnTo>
                  <a:lnTo>
                    <a:pt x="1775" y="265122"/>
                  </a:lnTo>
                  <a:lnTo>
                    <a:pt x="5808" y="239696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C9D413E-DFA7-43AD-BD7D-041C072559CE}"/>
                </a:ext>
              </a:extLst>
            </p:cNvPr>
            <p:cNvSpPr/>
            <p:nvPr/>
          </p:nvSpPr>
          <p:spPr>
            <a:xfrm>
              <a:off x="3056387" y="3431923"/>
              <a:ext cx="13488" cy="256452"/>
            </a:xfrm>
            <a:custGeom>
              <a:avLst/>
              <a:gdLst/>
              <a:ahLst/>
              <a:cxnLst/>
              <a:rect l="0" t="0" r="0" b="0"/>
              <a:pathLst>
                <a:path w="13488" h="256452">
                  <a:moveTo>
                    <a:pt x="13487" y="0"/>
                  </a:moveTo>
                  <a:lnTo>
                    <a:pt x="8303" y="55636"/>
                  </a:lnTo>
                  <a:lnTo>
                    <a:pt x="4176" y="108982"/>
                  </a:lnTo>
                  <a:lnTo>
                    <a:pt x="0" y="165392"/>
                  </a:lnTo>
                  <a:lnTo>
                    <a:pt x="6756" y="221454"/>
                  </a:lnTo>
                  <a:lnTo>
                    <a:pt x="13487" y="256451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435F093-D8BF-484D-998E-28FCAF2A5EF7}"/>
                </a:ext>
              </a:extLst>
            </p:cNvPr>
            <p:cNvSpPr/>
            <p:nvPr/>
          </p:nvSpPr>
          <p:spPr>
            <a:xfrm>
              <a:off x="3100044" y="3507906"/>
              <a:ext cx="249765" cy="195555"/>
            </a:xfrm>
            <a:custGeom>
              <a:avLst/>
              <a:gdLst/>
              <a:ahLst/>
              <a:cxnLst/>
              <a:rect l="0" t="0" r="0" b="0"/>
              <a:pathLst>
                <a:path w="249765" h="195555">
                  <a:moveTo>
                    <a:pt x="0" y="127669"/>
                  </a:moveTo>
                  <a:lnTo>
                    <a:pt x="59144" y="127670"/>
                  </a:lnTo>
                  <a:lnTo>
                    <a:pt x="114669" y="127669"/>
                  </a:lnTo>
                  <a:lnTo>
                    <a:pt x="175910" y="123665"/>
                  </a:lnTo>
                  <a:lnTo>
                    <a:pt x="202137" y="113167"/>
                  </a:lnTo>
                  <a:lnTo>
                    <a:pt x="221828" y="99440"/>
                  </a:lnTo>
                  <a:lnTo>
                    <a:pt x="238278" y="80754"/>
                  </a:lnTo>
                  <a:lnTo>
                    <a:pt x="249764" y="51285"/>
                  </a:lnTo>
                  <a:lnTo>
                    <a:pt x="249009" y="30306"/>
                  </a:lnTo>
                  <a:lnTo>
                    <a:pt x="246462" y="20018"/>
                  </a:lnTo>
                  <a:lnTo>
                    <a:pt x="242249" y="12322"/>
                  </a:lnTo>
                  <a:lnTo>
                    <a:pt x="230864" y="1536"/>
                  </a:lnTo>
                  <a:lnTo>
                    <a:pt x="222631" y="0"/>
                  </a:lnTo>
                  <a:lnTo>
                    <a:pt x="202310" y="2764"/>
                  </a:lnTo>
                  <a:lnTo>
                    <a:pt x="179323" y="13743"/>
                  </a:lnTo>
                  <a:lnTo>
                    <a:pt x="161897" y="27612"/>
                  </a:lnTo>
                  <a:lnTo>
                    <a:pt x="137321" y="71818"/>
                  </a:lnTo>
                  <a:lnTo>
                    <a:pt x="130921" y="112611"/>
                  </a:lnTo>
                  <a:lnTo>
                    <a:pt x="133942" y="168741"/>
                  </a:lnTo>
                  <a:lnTo>
                    <a:pt x="135769" y="195554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3279D07-AE38-4FE9-A022-9389F7F096C9}"/>
                </a:ext>
              </a:extLst>
            </p:cNvPr>
            <p:cNvSpPr/>
            <p:nvPr/>
          </p:nvSpPr>
          <p:spPr>
            <a:xfrm>
              <a:off x="3407749" y="3378259"/>
              <a:ext cx="230947" cy="342415"/>
            </a:xfrm>
            <a:custGeom>
              <a:avLst/>
              <a:gdLst/>
              <a:ahLst/>
              <a:cxnLst/>
              <a:rect l="0" t="0" r="0" b="0"/>
              <a:pathLst>
                <a:path w="230947" h="342415">
                  <a:moveTo>
                    <a:pt x="99600" y="272402"/>
                  </a:moveTo>
                  <a:lnTo>
                    <a:pt x="103946" y="247476"/>
                  </a:lnTo>
                  <a:lnTo>
                    <a:pt x="99584" y="216594"/>
                  </a:lnTo>
                  <a:lnTo>
                    <a:pt x="92330" y="198990"/>
                  </a:lnTo>
                  <a:lnTo>
                    <a:pt x="81284" y="187255"/>
                  </a:lnTo>
                  <a:lnTo>
                    <a:pt x="74819" y="182952"/>
                  </a:lnTo>
                  <a:lnTo>
                    <a:pt x="67156" y="181760"/>
                  </a:lnTo>
                  <a:lnTo>
                    <a:pt x="49702" y="184905"/>
                  </a:lnTo>
                  <a:lnTo>
                    <a:pt x="29037" y="196099"/>
                  </a:lnTo>
                  <a:lnTo>
                    <a:pt x="12298" y="222044"/>
                  </a:lnTo>
                  <a:lnTo>
                    <a:pt x="728" y="248262"/>
                  </a:lnTo>
                  <a:lnTo>
                    <a:pt x="0" y="279962"/>
                  </a:lnTo>
                  <a:lnTo>
                    <a:pt x="5092" y="307886"/>
                  </a:lnTo>
                  <a:lnTo>
                    <a:pt x="15913" y="328079"/>
                  </a:lnTo>
                  <a:lnTo>
                    <a:pt x="27206" y="337095"/>
                  </a:lnTo>
                  <a:lnTo>
                    <a:pt x="33738" y="340673"/>
                  </a:lnTo>
                  <a:lnTo>
                    <a:pt x="49936" y="342414"/>
                  </a:lnTo>
                  <a:lnTo>
                    <a:pt x="58948" y="341704"/>
                  </a:lnTo>
                  <a:lnTo>
                    <a:pt x="75666" y="331977"/>
                  </a:lnTo>
                  <a:lnTo>
                    <a:pt x="119197" y="279899"/>
                  </a:lnTo>
                  <a:lnTo>
                    <a:pt x="138888" y="242905"/>
                  </a:lnTo>
                  <a:lnTo>
                    <a:pt x="158463" y="187835"/>
                  </a:lnTo>
                  <a:lnTo>
                    <a:pt x="182706" y="134519"/>
                  </a:lnTo>
                  <a:lnTo>
                    <a:pt x="206783" y="75196"/>
                  </a:lnTo>
                  <a:lnTo>
                    <a:pt x="227304" y="12119"/>
                  </a:lnTo>
                  <a:lnTo>
                    <a:pt x="230946" y="0"/>
                  </a:lnTo>
                  <a:lnTo>
                    <a:pt x="230744" y="289"/>
                  </a:lnTo>
                  <a:lnTo>
                    <a:pt x="215075" y="61212"/>
                  </a:lnTo>
                  <a:lnTo>
                    <a:pt x="202660" y="121321"/>
                  </a:lnTo>
                  <a:lnTo>
                    <a:pt x="198315" y="180535"/>
                  </a:lnTo>
                  <a:lnTo>
                    <a:pt x="202926" y="232834"/>
                  </a:lnTo>
                  <a:lnTo>
                    <a:pt x="210182" y="291646"/>
                  </a:lnTo>
                  <a:lnTo>
                    <a:pt x="212741" y="310115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61FF77A-2C5D-476F-B62D-BE9933277603}"/>
                </a:ext>
              </a:extLst>
            </p:cNvPr>
            <p:cNvSpPr/>
            <p:nvPr/>
          </p:nvSpPr>
          <p:spPr>
            <a:xfrm>
              <a:off x="3936004" y="3550545"/>
              <a:ext cx="144591" cy="161329"/>
            </a:xfrm>
            <a:custGeom>
              <a:avLst/>
              <a:gdLst/>
              <a:ahLst/>
              <a:cxnLst/>
              <a:rect l="0" t="0" r="0" b="0"/>
              <a:pathLst>
                <a:path w="144591" h="161329">
                  <a:moveTo>
                    <a:pt x="129504" y="39774"/>
                  </a:moveTo>
                  <a:lnTo>
                    <a:pt x="137513" y="31766"/>
                  </a:lnTo>
                  <a:lnTo>
                    <a:pt x="139034" y="26892"/>
                  </a:lnTo>
                  <a:lnTo>
                    <a:pt x="138489" y="14773"/>
                  </a:lnTo>
                  <a:lnTo>
                    <a:pt x="135494" y="9697"/>
                  </a:lnTo>
                  <a:lnTo>
                    <a:pt x="125462" y="1823"/>
                  </a:lnTo>
                  <a:lnTo>
                    <a:pt x="108153" y="0"/>
                  </a:lnTo>
                  <a:lnTo>
                    <a:pt x="88168" y="2821"/>
                  </a:lnTo>
                  <a:lnTo>
                    <a:pt x="39043" y="26941"/>
                  </a:lnTo>
                  <a:lnTo>
                    <a:pt x="15075" y="47985"/>
                  </a:lnTo>
                  <a:lnTo>
                    <a:pt x="1363" y="70143"/>
                  </a:lnTo>
                  <a:lnTo>
                    <a:pt x="0" y="104644"/>
                  </a:lnTo>
                  <a:lnTo>
                    <a:pt x="7415" y="127830"/>
                  </a:lnTo>
                  <a:lnTo>
                    <a:pt x="12912" y="138705"/>
                  </a:lnTo>
                  <a:lnTo>
                    <a:pt x="27960" y="153024"/>
                  </a:lnTo>
                  <a:lnTo>
                    <a:pt x="36666" y="158016"/>
                  </a:lnTo>
                  <a:lnTo>
                    <a:pt x="55278" y="161328"/>
                  </a:lnTo>
                  <a:lnTo>
                    <a:pt x="73887" y="159168"/>
                  </a:lnTo>
                  <a:lnTo>
                    <a:pt x="90538" y="152621"/>
                  </a:lnTo>
                  <a:lnTo>
                    <a:pt x="104085" y="137419"/>
                  </a:lnTo>
                  <a:lnTo>
                    <a:pt x="125629" y="91836"/>
                  </a:lnTo>
                  <a:lnTo>
                    <a:pt x="141118" y="30204"/>
                  </a:lnTo>
                  <a:lnTo>
                    <a:pt x="144590" y="9604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D84568C-FD5E-4DD7-93EF-8EDFEC0DC177}"/>
                </a:ext>
              </a:extLst>
            </p:cNvPr>
            <p:cNvSpPr/>
            <p:nvPr/>
          </p:nvSpPr>
          <p:spPr>
            <a:xfrm>
              <a:off x="4171106" y="3507204"/>
              <a:ext cx="206279" cy="218885"/>
            </a:xfrm>
            <a:custGeom>
              <a:avLst/>
              <a:gdLst/>
              <a:ahLst/>
              <a:cxnLst/>
              <a:rect l="0" t="0" r="0" b="0"/>
              <a:pathLst>
                <a:path w="206279" h="218885">
                  <a:moveTo>
                    <a:pt x="0" y="45402"/>
                  </a:moveTo>
                  <a:lnTo>
                    <a:pt x="4004" y="97894"/>
                  </a:lnTo>
                  <a:lnTo>
                    <a:pt x="9311" y="156598"/>
                  </a:lnTo>
                  <a:lnTo>
                    <a:pt x="11236" y="167303"/>
                  </a:lnTo>
                  <a:lnTo>
                    <a:pt x="13357" y="171087"/>
                  </a:lnTo>
                  <a:lnTo>
                    <a:pt x="15610" y="170258"/>
                  </a:lnTo>
                  <a:lnTo>
                    <a:pt x="17949" y="166352"/>
                  </a:lnTo>
                  <a:lnTo>
                    <a:pt x="32716" y="108250"/>
                  </a:lnTo>
                  <a:lnTo>
                    <a:pt x="47773" y="48694"/>
                  </a:lnTo>
                  <a:lnTo>
                    <a:pt x="59318" y="22446"/>
                  </a:lnTo>
                  <a:lnTo>
                    <a:pt x="77358" y="4053"/>
                  </a:lnTo>
                  <a:lnTo>
                    <a:pt x="85095" y="1074"/>
                  </a:lnTo>
                  <a:lnTo>
                    <a:pt x="102632" y="0"/>
                  </a:lnTo>
                  <a:lnTo>
                    <a:pt x="127347" y="8111"/>
                  </a:lnTo>
                  <a:lnTo>
                    <a:pt x="162906" y="42097"/>
                  </a:lnTo>
                  <a:lnTo>
                    <a:pt x="177415" y="68867"/>
                  </a:lnTo>
                  <a:lnTo>
                    <a:pt x="198683" y="125403"/>
                  </a:lnTo>
                  <a:lnTo>
                    <a:pt x="206278" y="160829"/>
                  </a:lnTo>
                  <a:lnTo>
                    <a:pt x="203965" y="191253"/>
                  </a:lnTo>
                  <a:lnTo>
                    <a:pt x="196110" y="218884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DF1F500-E0F3-4006-B41D-268DBAAEFC29}"/>
                </a:ext>
              </a:extLst>
            </p:cNvPr>
            <p:cNvSpPr/>
            <p:nvPr/>
          </p:nvSpPr>
          <p:spPr>
            <a:xfrm>
              <a:off x="2914752" y="3872799"/>
              <a:ext cx="177641" cy="222881"/>
            </a:xfrm>
            <a:custGeom>
              <a:avLst/>
              <a:gdLst/>
              <a:ahLst/>
              <a:cxnLst/>
              <a:rect l="0" t="0" r="0" b="0"/>
              <a:pathLst>
                <a:path w="177641" h="222881">
                  <a:moveTo>
                    <a:pt x="11811" y="87112"/>
                  </a:moveTo>
                  <a:lnTo>
                    <a:pt x="36736" y="82766"/>
                  </a:lnTo>
                  <a:lnTo>
                    <a:pt x="89227" y="86374"/>
                  </a:lnTo>
                  <a:lnTo>
                    <a:pt x="152538" y="91052"/>
                  </a:lnTo>
                  <a:lnTo>
                    <a:pt x="160104" y="90577"/>
                  </a:lnTo>
                  <a:lnTo>
                    <a:pt x="172980" y="85579"/>
                  </a:lnTo>
                  <a:lnTo>
                    <a:pt x="176246" y="81062"/>
                  </a:lnTo>
                  <a:lnTo>
                    <a:pt x="177585" y="75535"/>
                  </a:lnTo>
                  <a:lnTo>
                    <a:pt x="177640" y="69338"/>
                  </a:lnTo>
                  <a:lnTo>
                    <a:pt x="169709" y="48602"/>
                  </a:lnTo>
                  <a:lnTo>
                    <a:pt x="148735" y="26534"/>
                  </a:lnTo>
                  <a:lnTo>
                    <a:pt x="117285" y="8077"/>
                  </a:lnTo>
                  <a:lnTo>
                    <a:pt x="81428" y="0"/>
                  </a:lnTo>
                  <a:lnTo>
                    <a:pt x="58954" y="2581"/>
                  </a:lnTo>
                  <a:lnTo>
                    <a:pt x="39468" y="9315"/>
                  </a:lnTo>
                  <a:lnTo>
                    <a:pt x="25220" y="17895"/>
                  </a:lnTo>
                  <a:lnTo>
                    <a:pt x="7776" y="44162"/>
                  </a:lnTo>
                  <a:lnTo>
                    <a:pt x="0" y="82487"/>
                  </a:lnTo>
                  <a:lnTo>
                    <a:pt x="1700" y="117682"/>
                  </a:lnTo>
                  <a:lnTo>
                    <a:pt x="11515" y="145337"/>
                  </a:lnTo>
                  <a:lnTo>
                    <a:pt x="30687" y="176368"/>
                  </a:lnTo>
                  <a:lnTo>
                    <a:pt x="79695" y="222880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69231DC-0313-4491-A06A-E5B8D437F680}"/>
                </a:ext>
              </a:extLst>
            </p:cNvPr>
            <p:cNvSpPr/>
            <p:nvPr/>
          </p:nvSpPr>
          <p:spPr>
            <a:xfrm>
              <a:off x="3180981" y="3921287"/>
              <a:ext cx="183058" cy="206179"/>
            </a:xfrm>
            <a:custGeom>
              <a:avLst/>
              <a:gdLst/>
              <a:ahLst/>
              <a:cxnLst/>
              <a:rect l="0" t="0" r="0" b="0"/>
              <a:pathLst>
                <a:path w="183058" h="206179">
                  <a:moveTo>
                    <a:pt x="107631" y="53709"/>
                  </a:moveTo>
                  <a:lnTo>
                    <a:pt x="97132" y="22214"/>
                  </a:lnTo>
                  <a:lnTo>
                    <a:pt x="92251" y="17627"/>
                  </a:lnTo>
                  <a:lnTo>
                    <a:pt x="77888" y="12530"/>
                  </a:lnTo>
                  <a:lnTo>
                    <a:pt x="70203" y="13685"/>
                  </a:lnTo>
                  <a:lnTo>
                    <a:pt x="48212" y="26486"/>
                  </a:lnTo>
                  <a:lnTo>
                    <a:pt x="20085" y="51252"/>
                  </a:lnTo>
                  <a:lnTo>
                    <a:pt x="8686" y="70301"/>
                  </a:lnTo>
                  <a:lnTo>
                    <a:pt x="0" y="95874"/>
                  </a:lnTo>
                  <a:lnTo>
                    <a:pt x="1600" y="144076"/>
                  </a:lnTo>
                  <a:lnTo>
                    <a:pt x="5472" y="163433"/>
                  </a:lnTo>
                  <a:lnTo>
                    <a:pt x="20372" y="188465"/>
                  </a:lnTo>
                  <a:lnTo>
                    <a:pt x="33650" y="199643"/>
                  </a:lnTo>
                  <a:lnTo>
                    <a:pt x="40711" y="203797"/>
                  </a:lnTo>
                  <a:lnTo>
                    <a:pt x="55260" y="206178"/>
                  </a:lnTo>
                  <a:lnTo>
                    <a:pt x="62660" y="205640"/>
                  </a:lnTo>
                  <a:lnTo>
                    <a:pt x="77587" y="193867"/>
                  </a:lnTo>
                  <a:lnTo>
                    <a:pt x="108330" y="151504"/>
                  </a:lnTo>
                  <a:lnTo>
                    <a:pt x="135975" y="89688"/>
                  </a:lnTo>
                  <a:lnTo>
                    <a:pt x="161788" y="27417"/>
                  </a:lnTo>
                  <a:lnTo>
                    <a:pt x="170144" y="2060"/>
                  </a:lnTo>
                  <a:lnTo>
                    <a:pt x="171934" y="0"/>
                  </a:lnTo>
                  <a:lnTo>
                    <a:pt x="173128" y="1980"/>
                  </a:lnTo>
                  <a:lnTo>
                    <a:pt x="175306" y="59525"/>
                  </a:lnTo>
                  <a:lnTo>
                    <a:pt x="181466" y="119942"/>
                  </a:lnTo>
                  <a:lnTo>
                    <a:pt x="183057" y="166850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69C7B76-33C6-463E-BB46-D184275BDA75}"/>
                </a:ext>
              </a:extLst>
            </p:cNvPr>
            <p:cNvSpPr/>
            <p:nvPr/>
          </p:nvSpPr>
          <p:spPr>
            <a:xfrm>
              <a:off x="3464315" y="3830310"/>
              <a:ext cx="450341" cy="308241"/>
            </a:xfrm>
            <a:custGeom>
              <a:avLst/>
              <a:gdLst/>
              <a:ahLst/>
              <a:cxnLst/>
              <a:rect l="0" t="0" r="0" b="0"/>
              <a:pathLst>
                <a:path w="450341" h="308241">
                  <a:moveTo>
                    <a:pt x="95834" y="144686"/>
                  </a:moveTo>
                  <a:lnTo>
                    <a:pt x="85335" y="106697"/>
                  </a:lnTo>
                  <a:lnTo>
                    <a:pt x="76082" y="93999"/>
                  </a:lnTo>
                  <a:lnTo>
                    <a:pt x="70094" y="88267"/>
                  </a:lnTo>
                  <a:lnTo>
                    <a:pt x="61913" y="86121"/>
                  </a:lnTo>
                  <a:lnTo>
                    <a:pt x="41647" y="88207"/>
                  </a:lnTo>
                  <a:lnTo>
                    <a:pt x="25377" y="94722"/>
                  </a:lnTo>
                  <a:lnTo>
                    <a:pt x="18692" y="98805"/>
                  </a:lnTo>
                  <a:lnTo>
                    <a:pt x="9029" y="110048"/>
                  </a:lnTo>
                  <a:lnTo>
                    <a:pt x="5279" y="116565"/>
                  </a:lnTo>
                  <a:lnTo>
                    <a:pt x="0" y="149763"/>
                  </a:lnTo>
                  <a:lnTo>
                    <a:pt x="6276" y="204372"/>
                  </a:lnTo>
                  <a:lnTo>
                    <a:pt x="18856" y="249204"/>
                  </a:lnTo>
                  <a:lnTo>
                    <a:pt x="40978" y="287855"/>
                  </a:lnTo>
                  <a:lnTo>
                    <a:pt x="53016" y="298550"/>
                  </a:lnTo>
                  <a:lnTo>
                    <a:pt x="59746" y="302575"/>
                  </a:lnTo>
                  <a:lnTo>
                    <a:pt x="89238" y="308240"/>
                  </a:lnTo>
                  <a:lnTo>
                    <a:pt x="107987" y="305096"/>
                  </a:lnTo>
                  <a:lnTo>
                    <a:pt x="140510" y="289419"/>
                  </a:lnTo>
                  <a:lnTo>
                    <a:pt x="165962" y="263322"/>
                  </a:lnTo>
                  <a:lnTo>
                    <a:pt x="209171" y="206303"/>
                  </a:lnTo>
                  <a:lnTo>
                    <a:pt x="242709" y="146707"/>
                  </a:lnTo>
                  <a:lnTo>
                    <a:pt x="269123" y="92485"/>
                  </a:lnTo>
                  <a:lnTo>
                    <a:pt x="291264" y="33833"/>
                  </a:lnTo>
                  <a:lnTo>
                    <a:pt x="305870" y="1827"/>
                  </a:lnTo>
                  <a:lnTo>
                    <a:pt x="308771" y="0"/>
                  </a:lnTo>
                  <a:lnTo>
                    <a:pt x="310704" y="2135"/>
                  </a:lnTo>
                  <a:lnTo>
                    <a:pt x="320202" y="59963"/>
                  </a:lnTo>
                  <a:lnTo>
                    <a:pt x="321024" y="112608"/>
                  </a:lnTo>
                  <a:lnTo>
                    <a:pt x="315586" y="168749"/>
                  </a:lnTo>
                  <a:lnTo>
                    <a:pt x="308750" y="225394"/>
                  </a:lnTo>
                  <a:lnTo>
                    <a:pt x="302603" y="253990"/>
                  </a:lnTo>
                  <a:lnTo>
                    <a:pt x="301564" y="253593"/>
                  </a:lnTo>
                  <a:lnTo>
                    <a:pt x="300871" y="249976"/>
                  </a:lnTo>
                  <a:lnTo>
                    <a:pt x="303901" y="228868"/>
                  </a:lnTo>
                  <a:lnTo>
                    <a:pt x="330241" y="169518"/>
                  </a:lnTo>
                  <a:lnTo>
                    <a:pt x="347868" y="143600"/>
                  </a:lnTo>
                  <a:lnTo>
                    <a:pt x="357585" y="132750"/>
                  </a:lnTo>
                  <a:lnTo>
                    <a:pt x="380487" y="121222"/>
                  </a:lnTo>
                  <a:lnTo>
                    <a:pt x="408505" y="116503"/>
                  </a:lnTo>
                  <a:lnTo>
                    <a:pt x="415745" y="118355"/>
                  </a:lnTo>
                  <a:lnTo>
                    <a:pt x="421410" y="122103"/>
                  </a:lnTo>
                  <a:lnTo>
                    <a:pt x="429940" y="133811"/>
                  </a:lnTo>
                  <a:lnTo>
                    <a:pt x="438615" y="160088"/>
                  </a:lnTo>
                  <a:lnTo>
                    <a:pt x="442246" y="218303"/>
                  </a:lnTo>
                  <a:lnTo>
                    <a:pt x="450340" y="265369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24721D4-CCDC-4618-A7D9-4A28D5704B8C}"/>
                </a:ext>
              </a:extLst>
            </p:cNvPr>
            <p:cNvSpPr/>
            <p:nvPr/>
          </p:nvSpPr>
          <p:spPr>
            <a:xfrm>
              <a:off x="3997624" y="4103222"/>
              <a:ext cx="12701" cy="12701"/>
            </a:xfrm>
            <a:custGeom>
              <a:avLst/>
              <a:gdLst/>
              <a:ahLst/>
              <a:cxnLst/>
              <a:rect l="0" t="0" r="0" b="0"/>
              <a:pathLst>
                <a:path w="12701" h="12701">
                  <a:moveTo>
                    <a:pt x="0" y="0"/>
                  </a:moveTo>
                  <a:lnTo>
                    <a:pt x="12700" y="12700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736E066-E931-4805-AD7F-D9553C07F345}"/>
              </a:ext>
            </a:extLst>
          </p:cNvPr>
          <p:cNvGrpSpPr/>
          <p:nvPr/>
        </p:nvGrpSpPr>
        <p:grpSpPr>
          <a:xfrm>
            <a:off x="5170279" y="1344588"/>
            <a:ext cx="2108415" cy="1144500"/>
            <a:chOff x="5170279" y="1344588"/>
            <a:chExt cx="2108415" cy="1144500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C32C64A-F0D7-42CF-8A0A-34B7B7848563}"/>
                </a:ext>
              </a:extLst>
            </p:cNvPr>
            <p:cNvSpPr/>
            <p:nvPr/>
          </p:nvSpPr>
          <p:spPr>
            <a:xfrm>
              <a:off x="5170279" y="1402940"/>
              <a:ext cx="19091" cy="218739"/>
            </a:xfrm>
            <a:custGeom>
              <a:avLst/>
              <a:gdLst/>
              <a:ahLst/>
              <a:cxnLst/>
              <a:rect l="0" t="0" r="0" b="0"/>
              <a:pathLst>
                <a:path w="19091" h="218739">
                  <a:moveTo>
                    <a:pt x="4004" y="0"/>
                  </a:moveTo>
                  <a:lnTo>
                    <a:pt x="0" y="12012"/>
                  </a:lnTo>
                  <a:lnTo>
                    <a:pt x="3267" y="67693"/>
                  </a:lnTo>
                  <a:lnTo>
                    <a:pt x="10434" y="124008"/>
                  </a:lnTo>
                  <a:lnTo>
                    <a:pt x="17944" y="183610"/>
                  </a:lnTo>
                  <a:lnTo>
                    <a:pt x="19090" y="218738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C007CA8-81CA-497D-85C3-629A64283699}"/>
                </a:ext>
              </a:extLst>
            </p:cNvPr>
            <p:cNvSpPr/>
            <p:nvPr/>
          </p:nvSpPr>
          <p:spPr>
            <a:xfrm>
              <a:off x="5211997" y="1344588"/>
              <a:ext cx="248909" cy="322347"/>
            </a:xfrm>
            <a:custGeom>
              <a:avLst/>
              <a:gdLst/>
              <a:ahLst/>
              <a:cxnLst/>
              <a:rect l="0" t="0" r="0" b="0"/>
              <a:pathLst>
                <a:path w="248909" h="322347">
                  <a:moveTo>
                    <a:pt x="0" y="43266"/>
                  </a:moveTo>
                  <a:lnTo>
                    <a:pt x="8008" y="27250"/>
                  </a:lnTo>
                  <a:lnTo>
                    <a:pt x="18645" y="17152"/>
                  </a:lnTo>
                  <a:lnTo>
                    <a:pt x="45959" y="3840"/>
                  </a:lnTo>
                  <a:lnTo>
                    <a:pt x="92793" y="0"/>
                  </a:lnTo>
                  <a:lnTo>
                    <a:pt x="155851" y="8660"/>
                  </a:lnTo>
                  <a:lnTo>
                    <a:pt x="181574" y="19790"/>
                  </a:lnTo>
                  <a:lnTo>
                    <a:pt x="203815" y="33703"/>
                  </a:lnTo>
                  <a:lnTo>
                    <a:pt x="208790" y="40243"/>
                  </a:lnTo>
                  <a:lnTo>
                    <a:pt x="214317" y="56449"/>
                  </a:lnTo>
                  <a:lnTo>
                    <a:pt x="212303" y="74827"/>
                  </a:lnTo>
                  <a:lnTo>
                    <a:pt x="209420" y="84420"/>
                  </a:lnTo>
                  <a:lnTo>
                    <a:pt x="197277" y="101785"/>
                  </a:lnTo>
                  <a:lnTo>
                    <a:pt x="153366" y="139405"/>
                  </a:lnTo>
                  <a:lnTo>
                    <a:pt x="98959" y="166009"/>
                  </a:lnTo>
                  <a:lnTo>
                    <a:pt x="39183" y="178619"/>
                  </a:lnTo>
                  <a:lnTo>
                    <a:pt x="38693" y="180434"/>
                  </a:lnTo>
                  <a:lnTo>
                    <a:pt x="40881" y="182482"/>
                  </a:lnTo>
                  <a:lnTo>
                    <a:pt x="101629" y="205225"/>
                  </a:lnTo>
                  <a:lnTo>
                    <a:pt x="160881" y="243455"/>
                  </a:lnTo>
                  <a:lnTo>
                    <a:pt x="218835" y="295873"/>
                  </a:lnTo>
                  <a:lnTo>
                    <a:pt x="248908" y="322346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47D135C-699F-452B-AFD8-8E48064EFD4B}"/>
                </a:ext>
              </a:extLst>
            </p:cNvPr>
            <p:cNvSpPr/>
            <p:nvPr/>
          </p:nvSpPr>
          <p:spPr>
            <a:xfrm>
              <a:off x="5574062" y="1516080"/>
              <a:ext cx="208014" cy="175944"/>
            </a:xfrm>
            <a:custGeom>
              <a:avLst/>
              <a:gdLst/>
              <a:ahLst/>
              <a:cxnLst/>
              <a:rect l="0" t="0" r="0" b="0"/>
              <a:pathLst>
                <a:path w="208014" h="175944">
                  <a:moveTo>
                    <a:pt x="113124" y="22628"/>
                  </a:moveTo>
                  <a:lnTo>
                    <a:pt x="105116" y="14620"/>
                  </a:lnTo>
                  <a:lnTo>
                    <a:pt x="90010" y="10688"/>
                  </a:lnTo>
                  <a:lnTo>
                    <a:pt x="70166" y="10617"/>
                  </a:lnTo>
                  <a:lnTo>
                    <a:pt x="50172" y="16172"/>
                  </a:lnTo>
                  <a:lnTo>
                    <a:pt x="32347" y="28698"/>
                  </a:lnTo>
                  <a:lnTo>
                    <a:pt x="10411" y="54598"/>
                  </a:lnTo>
                  <a:lnTo>
                    <a:pt x="4421" y="64055"/>
                  </a:lnTo>
                  <a:lnTo>
                    <a:pt x="0" y="83503"/>
                  </a:lnTo>
                  <a:lnTo>
                    <a:pt x="3991" y="119298"/>
                  </a:lnTo>
                  <a:lnTo>
                    <a:pt x="14487" y="138897"/>
                  </a:lnTo>
                  <a:lnTo>
                    <a:pt x="25706" y="147774"/>
                  </a:lnTo>
                  <a:lnTo>
                    <a:pt x="82086" y="168273"/>
                  </a:lnTo>
                  <a:lnTo>
                    <a:pt x="105324" y="175943"/>
                  </a:lnTo>
                  <a:lnTo>
                    <a:pt x="136141" y="175515"/>
                  </a:lnTo>
                  <a:lnTo>
                    <a:pt x="163803" y="170080"/>
                  </a:lnTo>
                  <a:lnTo>
                    <a:pt x="183919" y="159158"/>
                  </a:lnTo>
                  <a:lnTo>
                    <a:pt x="200495" y="137298"/>
                  </a:lnTo>
                  <a:lnTo>
                    <a:pt x="208013" y="105585"/>
                  </a:lnTo>
                  <a:lnTo>
                    <a:pt x="202233" y="69650"/>
                  </a:lnTo>
                  <a:lnTo>
                    <a:pt x="185901" y="36467"/>
                  </a:lnTo>
                  <a:lnTo>
                    <a:pt x="161134" y="13413"/>
                  </a:lnTo>
                  <a:lnTo>
                    <a:pt x="142284" y="5961"/>
                  </a:lnTo>
                  <a:lnTo>
                    <a:pt x="113124" y="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52E549C-0F51-482E-B150-699A520C69D8}"/>
                </a:ext>
              </a:extLst>
            </p:cNvPr>
            <p:cNvSpPr/>
            <p:nvPr/>
          </p:nvSpPr>
          <p:spPr>
            <a:xfrm>
              <a:off x="5881861" y="1501688"/>
              <a:ext cx="250345" cy="153404"/>
            </a:xfrm>
            <a:custGeom>
              <a:avLst/>
              <a:gdLst/>
              <a:ahLst/>
              <a:cxnLst/>
              <a:rect l="0" t="0" r="0" b="0"/>
              <a:pathLst>
                <a:path w="250345" h="153404">
                  <a:moveTo>
                    <a:pt x="152289" y="74734"/>
                  </a:moveTo>
                  <a:lnTo>
                    <a:pt x="137747" y="36137"/>
                  </a:lnTo>
                  <a:lnTo>
                    <a:pt x="126550" y="21543"/>
                  </a:lnTo>
                  <a:lnTo>
                    <a:pt x="106111" y="7199"/>
                  </a:lnTo>
                  <a:lnTo>
                    <a:pt x="80127" y="1645"/>
                  </a:lnTo>
                  <a:lnTo>
                    <a:pt x="47193" y="0"/>
                  </a:lnTo>
                  <a:lnTo>
                    <a:pt x="27638" y="6319"/>
                  </a:lnTo>
                  <a:lnTo>
                    <a:pt x="18904" y="11524"/>
                  </a:lnTo>
                  <a:lnTo>
                    <a:pt x="6964" y="26248"/>
                  </a:lnTo>
                  <a:lnTo>
                    <a:pt x="2607" y="34867"/>
                  </a:lnTo>
                  <a:lnTo>
                    <a:pt x="0" y="53383"/>
                  </a:lnTo>
                  <a:lnTo>
                    <a:pt x="2474" y="71111"/>
                  </a:lnTo>
                  <a:lnTo>
                    <a:pt x="9160" y="84577"/>
                  </a:lnTo>
                  <a:lnTo>
                    <a:pt x="60358" y="123730"/>
                  </a:lnTo>
                  <a:lnTo>
                    <a:pt x="101538" y="141786"/>
                  </a:lnTo>
                  <a:lnTo>
                    <a:pt x="154390" y="153403"/>
                  </a:lnTo>
                  <a:lnTo>
                    <a:pt x="200832" y="146749"/>
                  </a:lnTo>
                  <a:lnTo>
                    <a:pt x="232742" y="132229"/>
                  </a:lnTo>
                  <a:lnTo>
                    <a:pt x="250344" y="11999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62D5E49-0DAB-40F0-B299-9F7261A4EB5B}"/>
                </a:ext>
              </a:extLst>
            </p:cNvPr>
            <p:cNvSpPr/>
            <p:nvPr/>
          </p:nvSpPr>
          <p:spPr>
            <a:xfrm>
              <a:off x="6132205" y="1395397"/>
              <a:ext cx="82971" cy="271538"/>
            </a:xfrm>
            <a:custGeom>
              <a:avLst/>
              <a:gdLst/>
              <a:ahLst/>
              <a:cxnLst/>
              <a:rect l="0" t="0" r="0" b="0"/>
              <a:pathLst>
                <a:path w="82971" h="271538">
                  <a:moveTo>
                    <a:pt x="0" y="0"/>
                  </a:moveTo>
                  <a:lnTo>
                    <a:pt x="17730" y="60423"/>
                  </a:lnTo>
                  <a:lnTo>
                    <a:pt x="40390" y="120843"/>
                  </a:lnTo>
                  <a:lnTo>
                    <a:pt x="55003" y="177569"/>
                  </a:lnTo>
                  <a:lnTo>
                    <a:pt x="72894" y="238805"/>
                  </a:lnTo>
                  <a:lnTo>
                    <a:pt x="82970" y="271537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6102A67-D507-4C17-9D94-7ED2FB62AE82}"/>
                </a:ext>
              </a:extLst>
            </p:cNvPr>
            <p:cNvSpPr/>
            <p:nvPr/>
          </p:nvSpPr>
          <p:spPr>
            <a:xfrm>
              <a:off x="6236821" y="1478367"/>
              <a:ext cx="129208" cy="173483"/>
            </a:xfrm>
            <a:custGeom>
              <a:avLst/>
              <a:gdLst/>
              <a:ahLst/>
              <a:cxnLst/>
              <a:rect l="0" t="0" r="0" b="0"/>
              <a:pathLst>
                <a:path w="129208" h="173483">
                  <a:moveTo>
                    <a:pt x="99036" y="0"/>
                  </a:moveTo>
                  <a:lnTo>
                    <a:pt x="80133" y="11205"/>
                  </a:lnTo>
                  <a:lnTo>
                    <a:pt x="27245" y="33558"/>
                  </a:lnTo>
                  <a:lnTo>
                    <a:pt x="13771" y="43130"/>
                  </a:lnTo>
                  <a:lnTo>
                    <a:pt x="4431" y="55206"/>
                  </a:lnTo>
                  <a:lnTo>
                    <a:pt x="766" y="61946"/>
                  </a:lnTo>
                  <a:lnTo>
                    <a:pt x="0" y="69792"/>
                  </a:lnTo>
                  <a:lnTo>
                    <a:pt x="3619" y="87449"/>
                  </a:lnTo>
                  <a:lnTo>
                    <a:pt x="15283" y="104236"/>
                  </a:lnTo>
                  <a:lnTo>
                    <a:pt x="40698" y="125587"/>
                  </a:lnTo>
                  <a:lnTo>
                    <a:pt x="98712" y="159266"/>
                  </a:lnTo>
                  <a:lnTo>
                    <a:pt x="129207" y="173482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2E55EEC-862A-4A20-944B-C8420C49D02A}"/>
                </a:ext>
              </a:extLst>
            </p:cNvPr>
            <p:cNvSpPr/>
            <p:nvPr/>
          </p:nvSpPr>
          <p:spPr>
            <a:xfrm>
              <a:off x="6411284" y="1467868"/>
              <a:ext cx="153355" cy="168896"/>
            </a:xfrm>
            <a:custGeom>
              <a:avLst/>
              <a:gdLst/>
              <a:ahLst/>
              <a:cxnLst/>
              <a:rect l="0" t="0" r="0" b="0"/>
              <a:pathLst>
                <a:path w="153355" h="168896">
                  <a:moveTo>
                    <a:pt x="98055" y="10499"/>
                  </a:moveTo>
                  <a:lnTo>
                    <a:pt x="62556" y="0"/>
                  </a:lnTo>
                  <a:lnTo>
                    <a:pt x="34366" y="777"/>
                  </a:lnTo>
                  <a:lnTo>
                    <a:pt x="19185" y="6457"/>
                  </a:lnTo>
                  <a:lnTo>
                    <a:pt x="12790" y="10319"/>
                  </a:lnTo>
                  <a:lnTo>
                    <a:pt x="9365" y="16245"/>
                  </a:lnTo>
                  <a:lnTo>
                    <a:pt x="7794" y="31770"/>
                  </a:lnTo>
                  <a:lnTo>
                    <a:pt x="12124" y="45374"/>
                  </a:lnTo>
                  <a:lnTo>
                    <a:pt x="20473" y="57008"/>
                  </a:lnTo>
                  <a:lnTo>
                    <a:pt x="32566" y="67765"/>
                  </a:lnTo>
                  <a:lnTo>
                    <a:pt x="89954" y="96649"/>
                  </a:lnTo>
                  <a:lnTo>
                    <a:pt x="150832" y="136236"/>
                  </a:lnTo>
                  <a:lnTo>
                    <a:pt x="153354" y="141256"/>
                  </a:lnTo>
                  <a:lnTo>
                    <a:pt x="152521" y="146279"/>
                  </a:lnTo>
                  <a:lnTo>
                    <a:pt x="149451" y="151303"/>
                  </a:lnTo>
                  <a:lnTo>
                    <a:pt x="143214" y="153815"/>
                  </a:lnTo>
                  <a:lnTo>
                    <a:pt x="87355" y="153976"/>
                  </a:lnTo>
                  <a:lnTo>
                    <a:pt x="37245" y="155519"/>
                  </a:lnTo>
                  <a:lnTo>
                    <a:pt x="0" y="168895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E599480-D29B-499F-A019-2AB1E7DE2561}"/>
                </a:ext>
              </a:extLst>
            </p:cNvPr>
            <p:cNvSpPr/>
            <p:nvPr/>
          </p:nvSpPr>
          <p:spPr>
            <a:xfrm>
              <a:off x="6728077" y="1562385"/>
              <a:ext cx="173483" cy="29123"/>
            </a:xfrm>
            <a:custGeom>
              <a:avLst/>
              <a:gdLst/>
              <a:ahLst/>
              <a:cxnLst/>
              <a:rect l="0" t="0" r="0" b="0"/>
              <a:pathLst>
                <a:path w="173483" h="29123">
                  <a:moveTo>
                    <a:pt x="0" y="6494"/>
                  </a:moveTo>
                  <a:lnTo>
                    <a:pt x="48488" y="0"/>
                  </a:lnTo>
                  <a:lnTo>
                    <a:pt x="105685" y="9542"/>
                  </a:lnTo>
                  <a:lnTo>
                    <a:pt x="157341" y="21649"/>
                  </a:lnTo>
                  <a:lnTo>
                    <a:pt x="173482" y="29122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CD2710A-0B88-43DB-AF8D-94F0646CCA36}"/>
                </a:ext>
              </a:extLst>
            </p:cNvPr>
            <p:cNvSpPr/>
            <p:nvPr/>
          </p:nvSpPr>
          <p:spPr>
            <a:xfrm>
              <a:off x="5264796" y="1772532"/>
              <a:ext cx="270231" cy="186177"/>
            </a:xfrm>
            <a:custGeom>
              <a:avLst/>
              <a:gdLst/>
              <a:ahLst/>
              <a:cxnLst/>
              <a:rect l="0" t="0" r="0" b="0"/>
              <a:pathLst>
                <a:path w="270231" h="186177">
                  <a:moveTo>
                    <a:pt x="0" y="15085"/>
                  </a:moveTo>
                  <a:lnTo>
                    <a:pt x="1676" y="44355"/>
                  </a:lnTo>
                  <a:lnTo>
                    <a:pt x="20996" y="97243"/>
                  </a:lnTo>
                  <a:lnTo>
                    <a:pt x="47607" y="154150"/>
                  </a:lnTo>
                  <a:lnTo>
                    <a:pt x="75891" y="183724"/>
                  </a:lnTo>
                  <a:lnTo>
                    <a:pt x="82440" y="186176"/>
                  </a:lnTo>
                  <a:lnTo>
                    <a:pt x="88483" y="186135"/>
                  </a:lnTo>
                  <a:lnTo>
                    <a:pt x="94188" y="184431"/>
                  </a:lnTo>
                  <a:lnTo>
                    <a:pt x="98829" y="180781"/>
                  </a:lnTo>
                  <a:lnTo>
                    <a:pt x="106221" y="170021"/>
                  </a:lnTo>
                  <a:lnTo>
                    <a:pt x="125601" y="107614"/>
                  </a:lnTo>
                  <a:lnTo>
                    <a:pt x="130690" y="87777"/>
                  </a:lnTo>
                  <a:lnTo>
                    <a:pt x="134897" y="81984"/>
                  </a:lnTo>
                  <a:lnTo>
                    <a:pt x="140216" y="78960"/>
                  </a:lnTo>
                  <a:lnTo>
                    <a:pt x="146276" y="77782"/>
                  </a:lnTo>
                  <a:lnTo>
                    <a:pt x="151992" y="79511"/>
                  </a:lnTo>
                  <a:lnTo>
                    <a:pt x="162813" y="88137"/>
                  </a:lnTo>
                  <a:lnTo>
                    <a:pt x="218910" y="148354"/>
                  </a:lnTo>
                  <a:lnTo>
                    <a:pt x="248942" y="170473"/>
                  </a:lnTo>
                  <a:lnTo>
                    <a:pt x="254798" y="171476"/>
                  </a:lnTo>
                  <a:lnTo>
                    <a:pt x="259539" y="169630"/>
                  </a:lnTo>
                  <a:lnTo>
                    <a:pt x="263538" y="165885"/>
                  </a:lnTo>
                  <a:lnTo>
                    <a:pt x="267982" y="152785"/>
                  </a:lnTo>
                  <a:lnTo>
                    <a:pt x="270230" y="101351"/>
                  </a:lnTo>
                  <a:lnTo>
                    <a:pt x="264537" y="66532"/>
                  </a:lnTo>
                  <a:lnTo>
                    <a:pt x="243289" y="23443"/>
                  </a:lnTo>
                  <a:lnTo>
                    <a:pt x="226280" y="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BAE3302-2C76-4B7A-BCB4-6C4856845A16}"/>
                </a:ext>
              </a:extLst>
            </p:cNvPr>
            <p:cNvSpPr/>
            <p:nvPr/>
          </p:nvSpPr>
          <p:spPr>
            <a:xfrm>
              <a:off x="5658801" y="1843490"/>
              <a:ext cx="201868" cy="151406"/>
            </a:xfrm>
            <a:custGeom>
              <a:avLst/>
              <a:gdLst/>
              <a:ahLst/>
              <a:cxnLst/>
              <a:rect l="0" t="0" r="0" b="0"/>
              <a:pathLst>
                <a:path w="201868" h="151406">
                  <a:moveTo>
                    <a:pt x="103812" y="12011"/>
                  </a:moveTo>
                  <a:lnTo>
                    <a:pt x="95804" y="4003"/>
                  </a:lnTo>
                  <a:lnTo>
                    <a:pt x="80698" y="71"/>
                  </a:lnTo>
                  <a:lnTo>
                    <a:pt x="60854" y="0"/>
                  </a:lnTo>
                  <a:lnTo>
                    <a:pt x="40860" y="5555"/>
                  </a:lnTo>
                  <a:lnTo>
                    <a:pt x="25269" y="18081"/>
                  </a:lnTo>
                  <a:lnTo>
                    <a:pt x="7069" y="46215"/>
                  </a:lnTo>
                  <a:lnTo>
                    <a:pt x="1603" y="57442"/>
                  </a:lnTo>
                  <a:lnTo>
                    <a:pt x="0" y="78855"/>
                  </a:lnTo>
                  <a:lnTo>
                    <a:pt x="8624" y="115913"/>
                  </a:lnTo>
                  <a:lnTo>
                    <a:pt x="20161" y="131941"/>
                  </a:lnTo>
                  <a:lnTo>
                    <a:pt x="27931" y="139734"/>
                  </a:lnTo>
                  <a:lnTo>
                    <a:pt x="47739" y="148394"/>
                  </a:lnTo>
                  <a:lnTo>
                    <a:pt x="69671" y="151405"/>
                  </a:lnTo>
                  <a:lnTo>
                    <a:pt x="90594" y="149950"/>
                  </a:lnTo>
                  <a:lnTo>
                    <a:pt x="108833" y="142039"/>
                  </a:lnTo>
                  <a:lnTo>
                    <a:pt x="137024" y="120479"/>
                  </a:lnTo>
                  <a:lnTo>
                    <a:pt x="153508" y="97135"/>
                  </a:lnTo>
                  <a:lnTo>
                    <a:pt x="167223" y="43419"/>
                  </a:lnTo>
                  <a:lnTo>
                    <a:pt x="169553" y="41331"/>
                  </a:lnTo>
                  <a:lnTo>
                    <a:pt x="171943" y="43290"/>
                  </a:lnTo>
                  <a:lnTo>
                    <a:pt x="174375" y="47949"/>
                  </a:lnTo>
                  <a:lnTo>
                    <a:pt x="185815" y="107346"/>
                  </a:lnTo>
                  <a:lnTo>
                    <a:pt x="201867" y="140237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8B2D61D-D695-4DFE-846A-396C00752E67}"/>
                </a:ext>
              </a:extLst>
            </p:cNvPr>
            <p:cNvSpPr/>
            <p:nvPr/>
          </p:nvSpPr>
          <p:spPr>
            <a:xfrm>
              <a:off x="5973808" y="1875792"/>
              <a:ext cx="114585" cy="176060"/>
            </a:xfrm>
            <a:custGeom>
              <a:avLst/>
              <a:gdLst/>
              <a:ahLst/>
              <a:cxnLst/>
              <a:rect l="0" t="0" r="0" b="0"/>
              <a:pathLst>
                <a:path w="114585" h="176060">
                  <a:moveTo>
                    <a:pt x="60342" y="24965"/>
                  </a:moveTo>
                  <a:lnTo>
                    <a:pt x="56338" y="12953"/>
                  </a:lnTo>
                  <a:lnTo>
                    <a:pt x="47668" y="4820"/>
                  </a:lnTo>
                  <a:lnTo>
                    <a:pt x="41836" y="1478"/>
                  </a:lnTo>
                  <a:lnTo>
                    <a:pt x="28652" y="0"/>
                  </a:lnTo>
                  <a:lnTo>
                    <a:pt x="21616" y="779"/>
                  </a:lnTo>
                  <a:lnTo>
                    <a:pt x="16925" y="4651"/>
                  </a:lnTo>
                  <a:lnTo>
                    <a:pt x="11713" y="17892"/>
                  </a:lnTo>
                  <a:lnTo>
                    <a:pt x="13866" y="34951"/>
                  </a:lnTo>
                  <a:lnTo>
                    <a:pt x="20409" y="52032"/>
                  </a:lnTo>
                  <a:lnTo>
                    <a:pt x="34356" y="71071"/>
                  </a:lnTo>
                  <a:lnTo>
                    <a:pt x="97466" y="130068"/>
                  </a:lnTo>
                  <a:lnTo>
                    <a:pt x="107012" y="141238"/>
                  </a:lnTo>
                  <a:lnTo>
                    <a:pt x="114048" y="154583"/>
                  </a:lnTo>
                  <a:lnTo>
                    <a:pt x="114584" y="160823"/>
                  </a:lnTo>
                  <a:lnTo>
                    <a:pt x="110709" y="172227"/>
                  </a:lnTo>
                  <a:lnTo>
                    <a:pt x="105653" y="175101"/>
                  </a:lnTo>
                  <a:lnTo>
                    <a:pt x="91096" y="176059"/>
                  </a:lnTo>
                  <a:lnTo>
                    <a:pt x="28316" y="165342"/>
                  </a:lnTo>
                  <a:lnTo>
                    <a:pt x="14540" y="158312"/>
                  </a:lnTo>
                  <a:lnTo>
                    <a:pt x="0" y="145648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C8A7E51-1C5E-490A-AF7A-4705EE7BA72F}"/>
                </a:ext>
              </a:extLst>
            </p:cNvPr>
            <p:cNvSpPr/>
            <p:nvPr/>
          </p:nvSpPr>
          <p:spPr>
            <a:xfrm>
              <a:off x="6343400" y="1840416"/>
              <a:ext cx="211196" cy="219707"/>
            </a:xfrm>
            <a:custGeom>
              <a:avLst/>
              <a:gdLst/>
              <a:ahLst/>
              <a:cxnLst/>
              <a:rect l="0" t="0" r="0" b="0"/>
              <a:pathLst>
                <a:path w="211196" h="219707">
                  <a:moveTo>
                    <a:pt x="0" y="0"/>
                  </a:moveTo>
                  <a:lnTo>
                    <a:pt x="5183" y="20579"/>
                  </a:lnTo>
                  <a:lnTo>
                    <a:pt x="9311" y="72694"/>
                  </a:lnTo>
                  <a:lnTo>
                    <a:pt x="20346" y="134943"/>
                  </a:lnTo>
                  <a:lnTo>
                    <a:pt x="32716" y="192524"/>
                  </a:lnTo>
                  <a:lnTo>
                    <a:pt x="40237" y="217676"/>
                  </a:lnTo>
                  <a:lnTo>
                    <a:pt x="41910" y="219706"/>
                  </a:lnTo>
                  <a:lnTo>
                    <a:pt x="43026" y="217707"/>
                  </a:lnTo>
                  <a:lnTo>
                    <a:pt x="43426" y="205708"/>
                  </a:lnTo>
                  <a:lnTo>
                    <a:pt x="41325" y="163862"/>
                  </a:lnTo>
                  <a:lnTo>
                    <a:pt x="48561" y="129845"/>
                  </a:lnTo>
                  <a:lnTo>
                    <a:pt x="57620" y="109669"/>
                  </a:lnTo>
                  <a:lnTo>
                    <a:pt x="70027" y="92322"/>
                  </a:lnTo>
                  <a:lnTo>
                    <a:pt x="86157" y="82936"/>
                  </a:lnTo>
                  <a:lnTo>
                    <a:pt x="105338" y="79602"/>
                  </a:lnTo>
                  <a:lnTo>
                    <a:pt x="127831" y="80914"/>
                  </a:lnTo>
                  <a:lnTo>
                    <a:pt x="147326" y="88760"/>
                  </a:lnTo>
                  <a:lnTo>
                    <a:pt x="180327" y="114284"/>
                  </a:lnTo>
                  <a:lnTo>
                    <a:pt x="191331" y="130969"/>
                  </a:lnTo>
                  <a:lnTo>
                    <a:pt x="207213" y="172849"/>
                  </a:lnTo>
                  <a:lnTo>
                    <a:pt x="211195" y="203652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3F529FA-F26B-41B9-90DE-6ED3B6565AC7}"/>
                </a:ext>
              </a:extLst>
            </p:cNvPr>
            <p:cNvSpPr/>
            <p:nvPr/>
          </p:nvSpPr>
          <p:spPr>
            <a:xfrm>
              <a:off x="6647044" y="1937685"/>
              <a:ext cx="209259" cy="124476"/>
            </a:xfrm>
            <a:custGeom>
              <a:avLst/>
              <a:gdLst/>
              <a:ahLst/>
              <a:cxnLst/>
              <a:rect l="0" t="0" r="0" b="0"/>
              <a:pathLst>
                <a:path w="209259" h="124476">
                  <a:moveTo>
                    <a:pt x="118746" y="46042"/>
                  </a:moveTo>
                  <a:lnTo>
                    <a:pt x="114742" y="34029"/>
                  </a:lnTo>
                  <a:lnTo>
                    <a:pt x="106072" y="23662"/>
                  </a:lnTo>
                  <a:lnTo>
                    <a:pt x="100240" y="18551"/>
                  </a:lnTo>
                  <a:lnTo>
                    <a:pt x="72011" y="7353"/>
                  </a:lnTo>
                  <a:lnTo>
                    <a:pt x="53557" y="5940"/>
                  </a:lnTo>
                  <a:lnTo>
                    <a:pt x="36974" y="8943"/>
                  </a:lnTo>
                  <a:lnTo>
                    <a:pt x="21223" y="15865"/>
                  </a:lnTo>
                  <a:lnTo>
                    <a:pt x="2225" y="33189"/>
                  </a:lnTo>
                  <a:lnTo>
                    <a:pt x="0" y="40826"/>
                  </a:lnTo>
                  <a:lnTo>
                    <a:pt x="1997" y="58250"/>
                  </a:lnTo>
                  <a:lnTo>
                    <a:pt x="12545" y="78898"/>
                  </a:lnTo>
                  <a:lnTo>
                    <a:pt x="26287" y="95632"/>
                  </a:lnTo>
                  <a:lnTo>
                    <a:pt x="44978" y="107202"/>
                  </a:lnTo>
                  <a:lnTo>
                    <a:pt x="88722" y="123834"/>
                  </a:lnTo>
                  <a:lnTo>
                    <a:pt x="103726" y="124475"/>
                  </a:lnTo>
                  <a:lnTo>
                    <a:pt x="128543" y="117890"/>
                  </a:lnTo>
                  <a:lnTo>
                    <a:pt x="137849" y="114054"/>
                  </a:lnTo>
                  <a:lnTo>
                    <a:pt x="152658" y="100853"/>
                  </a:lnTo>
                  <a:lnTo>
                    <a:pt x="158954" y="92640"/>
                  </a:lnTo>
                  <a:lnTo>
                    <a:pt x="165949" y="72339"/>
                  </a:lnTo>
                  <a:lnTo>
                    <a:pt x="167382" y="49349"/>
                  </a:lnTo>
                  <a:lnTo>
                    <a:pt x="158765" y="15361"/>
                  </a:lnTo>
                  <a:lnTo>
                    <a:pt x="150220" y="0"/>
                  </a:lnTo>
                  <a:lnTo>
                    <a:pt x="148109" y="262"/>
                  </a:lnTo>
                  <a:lnTo>
                    <a:pt x="148000" y="13962"/>
                  </a:lnTo>
                  <a:lnTo>
                    <a:pt x="152978" y="27873"/>
                  </a:lnTo>
                  <a:lnTo>
                    <a:pt x="189303" y="85589"/>
                  </a:lnTo>
                  <a:lnTo>
                    <a:pt x="209258" y="113926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2C67236-02BE-4EE3-8E45-8896F06FC036}"/>
                </a:ext>
              </a:extLst>
            </p:cNvPr>
            <p:cNvSpPr/>
            <p:nvPr/>
          </p:nvSpPr>
          <p:spPr>
            <a:xfrm>
              <a:off x="6894016" y="1908234"/>
              <a:ext cx="98056" cy="132075"/>
            </a:xfrm>
            <a:custGeom>
              <a:avLst/>
              <a:gdLst/>
              <a:ahLst/>
              <a:cxnLst/>
              <a:rect l="0" t="0" r="0" b="0"/>
              <a:pathLst>
                <a:path w="98056" h="132075">
                  <a:moveTo>
                    <a:pt x="0" y="37779"/>
                  </a:moveTo>
                  <a:lnTo>
                    <a:pt x="12866" y="95247"/>
                  </a:lnTo>
                  <a:lnTo>
                    <a:pt x="21039" y="119059"/>
                  </a:lnTo>
                  <a:lnTo>
                    <a:pt x="29185" y="131452"/>
                  </a:lnTo>
                  <a:lnTo>
                    <a:pt x="32867" y="132074"/>
                  </a:lnTo>
                  <a:lnTo>
                    <a:pt x="36159" y="129137"/>
                  </a:lnTo>
                  <a:lnTo>
                    <a:pt x="39191" y="123827"/>
                  </a:lnTo>
                  <a:lnTo>
                    <a:pt x="40326" y="111222"/>
                  </a:lnTo>
                  <a:lnTo>
                    <a:pt x="29738" y="55836"/>
                  </a:lnTo>
                  <a:lnTo>
                    <a:pt x="20029" y="23281"/>
                  </a:lnTo>
                  <a:lnTo>
                    <a:pt x="20057" y="16381"/>
                  </a:lnTo>
                  <a:lnTo>
                    <a:pt x="24558" y="4244"/>
                  </a:lnTo>
                  <a:lnTo>
                    <a:pt x="29782" y="1175"/>
                  </a:lnTo>
                  <a:lnTo>
                    <a:pt x="44524" y="0"/>
                  </a:lnTo>
                  <a:lnTo>
                    <a:pt x="71672" y="8055"/>
                  </a:lnTo>
                  <a:lnTo>
                    <a:pt x="84374" y="16467"/>
                  </a:lnTo>
                  <a:lnTo>
                    <a:pt x="98055" y="30237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8D8B637-02B8-4D91-9166-66C899E97B6F}"/>
                </a:ext>
              </a:extLst>
            </p:cNvPr>
            <p:cNvSpPr/>
            <p:nvPr/>
          </p:nvSpPr>
          <p:spPr>
            <a:xfrm>
              <a:off x="7045002" y="1830898"/>
              <a:ext cx="233692" cy="240940"/>
            </a:xfrm>
            <a:custGeom>
              <a:avLst/>
              <a:gdLst/>
              <a:ahLst/>
              <a:cxnLst/>
              <a:rect l="0" t="0" r="0" b="0"/>
              <a:pathLst>
                <a:path w="233692" h="240940">
                  <a:moveTo>
                    <a:pt x="120551" y="175457"/>
                  </a:moveTo>
                  <a:lnTo>
                    <a:pt x="93702" y="169487"/>
                  </a:lnTo>
                  <a:lnTo>
                    <a:pt x="37553" y="169797"/>
                  </a:lnTo>
                  <a:lnTo>
                    <a:pt x="18293" y="176014"/>
                  </a:lnTo>
                  <a:lnTo>
                    <a:pt x="11314" y="181695"/>
                  </a:lnTo>
                  <a:lnTo>
                    <a:pt x="1323" y="196946"/>
                  </a:lnTo>
                  <a:lnTo>
                    <a:pt x="0" y="204868"/>
                  </a:lnTo>
                  <a:lnTo>
                    <a:pt x="3000" y="220375"/>
                  </a:lnTo>
                  <a:lnTo>
                    <a:pt x="7823" y="226355"/>
                  </a:lnTo>
                  <a:lnTo>
                    <a:pt x="22120" y="235233"/>
                  </a:lnTo>
                  <a:lnTo>
                    <a:pt x="53021" y="240939"/>
                  </a:lnTo>
                  <a:lnTo>
                    <a:pt x="84712" y="234621"/>
                  </a:lnTo>
                  <a:lnTo>
                    <a:pt x="111329" y="222133"/>
                  </a:lnTo>
                  <a:lnTo>
                    <a:pt x="131134" y="203813"/>
                  </a:lnTo>
                  <a:lnTo>
                    <a:pt x="160523" y="147539"/>
                  </a:lnTo>
                  <a:lnTo>
                    <a:pt x="177296" y="94206"/>
                  </a:lnTo>
                  <a:lnTo>
                    <a:pt x="177947" y="50147"/>
                  </a:lnTo>
                  <a:lnTo>
                    <a:pt x="170254" y="1527"/>
                  </a:lnTo>
                  <a:lnTo>
                    <a:pt x="169610" y="0"/>
                  </a:lnTo>
                  <a:lnTo>
                    <a:pt x="181262" y="56599"/>
                  </a:lnTo>
                  <a:lnTo>
                    <a:pt x="204215" y="117510"/>
                  </a:lnTo>
                  <a:lnTo>
                    <a:pt x="225546" y="180313"/>
                  </a:lnTo>
                  <a:lnTo>
                    <a:pt x="233691" y="22071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7D5AB6C-635F-4ECC-AF58-F6DBB9356026}"/>
                </a:ext>
              </a:extLst>
            </p:cNvPr>
            <p:cNvSpPr/>
            <p:nvPr/>
          </p:nvSpPr>
          <p:spPr>
            <a:xfrm>
              <a:off x="5302509" y="2111952"/>
              <a:ext cx="37714" cy="203654"/>
            </a:xfrm>
            <a:custGeom>
              <a:avLst/>
              <a:gdLst/>
              <a:ahLst/>
              <a:cxnLst/>
              <a:rect l="0" t="0" r="0" b="0"/>
              <a:pathLst>
                <a:path w="37714" h="203654">
                  <a:moveTo>
                    <a:pt x="0" y="0"/>
                  </a:moveTo>
                  <a:lnTo>
                    <a:pt x="839" y="62651"/>
                  </a:lnTo>
                  <a:lnTo>
                    <a:pt x="7682" y="123048"/>
                  </a:lnTo>
                  <a:lnTo>
                    <a:pt x="17845" y="159609"/>
                  </a:lnTo>
                  <a:lnTo>
                    <a:pt x="37713" y="20365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6952057-0920-48B7-AB7A-499267BF1011}"/>
                </a:ext>
              </a:extLst>
            </p:cNvPr>
            <p:cNvSpPr/>
            <p:nvPr/>
          </p:nvSpPr>
          <p:spPr>
            <a:xfrm>
              <a:off x="5219540" y="2234995"/>
              <a:ext cx="438164" cy="161889"/>
            </a:xfrm>
            <a:custGeom>
              <a:avLst/>
              <a:gdLst/>
              <a:ahLst/>
              <a:cxnLst/>
              <a:rect l="0" t="0" r="0" b="0"/>
              <a:pathLst>
                <a:path w="438164" h="161889">
                  <a:moveTo>
                    <a:pt x="0" y="5183"/>
                  </a:moveTo>
                  <a:lnTo>
                    <a:pt x="58305" y="0"/>
                  </a:lnTo>
                  <a:lnTo>
                    <a:pt x="112179" y="1955"/>
                  </a:lnTo>
                  <a:lnTo>
                    <a:pt x="173686" y="4758"/>
                  </a:lnTo>
                  <a:lnTo>
                    <a:pt x="232018" y="5127"/>
                  </a:lnTo>
                  <a:lnTo>
                    <a:pt x="293364" y="1671"/>
                  </a:lnTo>
                  <a:lnTo>
                    <a:pt x="291955" y="3680"/>
                  </a:lnTo>
                  <a:lnTo>
                    <a:pt x="282288" y="12058"/>
                  </a:lnTo>
                  <a:lnTo>
                    <a:pt x="263547" y="36460"/>
                  </a:lnTo>
                  <a:lnTo>
                    <a:pt x="249521" y="68180"/>
                  </a:lnTo>
                  <a:lnTo>
                    <a:pt x="248622" y="85981"/>
                  </a:lnTo>
                  <a:lnTo>
                    <a:pt x="255486" y="104508"/>
                  </a:lnTo>
                  <a:lnTo>
                    <a:pt x="267755" y="122240"/>
                  </a:lnTo>
                  <a:lnTo>
                    <a:pt x="292672" y="140808"/>
                  </a:lnTo>
                  <a:lnTo>
                    <a:pt x="335686" y="157870"/>
                  </a:lnTo>
                  <a:lnTo>
                    <a:pt x="376959" y="161888"/>
                  </a:lnTo>
                  <a:lnTo>
                    <a:pt x="402757" y="156123"/>
                  </a:lnTo>
                  <a:lnTo>
                    <a:pt x="414330" y="151066"/>
                  </a:lnTo>
                  <a:lnTo>
                    <a:pt x="429424" y="136508"/>
                  </a:lnTo>
                  <a:lnTo>
                    <a:pt x="434622" y="127932"/>
                  </a:lnTo>
                  <a:lnTo>
                    <a:pt x="438163" y="109464"/>
                  </a:lnTo>
                  <a:lnTo>
                    <a:pt x="433607" y="74297"/>
                  </a:lnTo>
                  <a:lnTo>
                    <a:pt x="422390" y="27811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74840B2-BA1E-438A-9BBE-050DA407540E}"/>
                </a:ext>
              </a:extLst>
            </p:cNvPr>
            <p:cNvSpPr/>
            <p:nvPr/>
          </p:nvSpPr>
          <p:spPr>
            <a:xfrm>
              <a:off x="5803524" y="2247721"/>
              <a:ext cx="34517" cy="241367"/>
            </a:xfrm>
            <a:custGeom>
              <a:avLst/>
              <a:gdLst/>
              <a:ahLst/>
              <a:cxnLst/>
              <a:rect l="0" t="0" r="0" b="0"/>
              <a:pathLst>
                <a:path w="34517" h="241367">
                  <a:moveTo>
                    <a:pt x="4345" y="0"/>
                  </a:moveTo>
                  <a:lnTo>
                    <a:pt x="0" y="23249"/>
                  </a:lnTo>
                  <a:lnTo>
                    <a:pt x="3607" y="76440"/>
                  </a:lnTo>
                  <a:lnTo>
                    <a:pt x="10221" y="126439"/>
                  </a:lnTo>
                  <a:lnTo>
                    <a:pt x="19598" y="183496"/>
                  </a:lnTo>
                  <a:lnTo>
                    <a:pt x="34516" y="241366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A2532E4-1672-4A87-A208-D6D0B00D4ABB}"/>
                </a:ext>
              </a:extLst>
            </p:cNvPr>
            <p:cNvSpPr/>
            <p:nvPr/>
          </p:nvSpPr>
          <p:spPr>
            <a:xfrm>
              <a:off x="5822955" y="2225093"/>
              <a:ext cx="209133" cy="120840"/>
            </a:xfrm>
            <a:custGeom>
              <a:avLst/>
              <a:gdLst/>
              <a:ahLst/>
              <a:cxnLst/>
              <a:rect l="0" t="0" r="0" b="0"/>
              <a:pathLst>
                <a:path w="209133" h="120840">
                  <a:moveTo>
                    <a:pt x="0" y="0"/>
                  </a:moveTo>
                  <a:lnTo>
                    <a:pt x="59143" y="8520"/>
                  </a:lnTo>
                  <a:lnTo>
                    <a:pt x="114669" y="28447"/>
                  </a:lnTo>
                  <a:lnTo>
                    <a:pt x="171905" y="57897"/>
                  </a:lnTo>
                  <a:lnTo>
                    <a:pt x="197319" y="83976"/>
                  </a:lnTo>
                  <a:lnTo>
                    <a:pt x="208101" y="98502"/>
                  </a:lnTo>
                  <a:lnTo>
                    <a:pt x="209132" y="105058"/>
                  </a:lnTo>
                  <a:lnTo>
                    <a:pt x="207305" y="111104"/>
                  </a:lnTo>
                  <a:lnTo>
                    <a:pt x="203573" y="116811"/>
                  </a:lnTo>
                  <a:lnTo>
                    <a:pt x="197733" y="119778"/>
                  </a:lnTo>
                  <a:lnTo>
                    <a:pt x="182305" y="120839"/>
                  </a:lnTo>
                  <a:lnTo>
                    <a:pt x="135881" y="110198"/>
                  </a:lnTo>
                  <a:lnTo>
                    <a:pt x="75431" y="83419"/>
                  </a:lnTo>
                  <a:lnTo>
                    <a:pt x="12013" y="56618"/>
                  </a:lnTo>
                  <a:lnTo>
                    <a:pt x="0" y="52799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05A872C-381C-4D5C-A95C-C94133413B4A}"/>
                </a:ext>
              </a:extLst>
            </p:cNvPr>
            <p:cNvSpPr/>
            <p:nvPr/>
          </p:nvSpPr>
          <p:spPr>
            <a:xfrm>
              <a:off x="6102034" y="2277892"/>
              <a:ext cx="241367" cy="128185"/>
            </a:xfrm>
            <a:custGeom>
              <a:avLst/>
              <a:gdLst/>
              <a:ahLst/>
              <a:cxnLst/>
              <a:rect l="0" t="0" r="0" b="0"/>
              <a:pathLst>
                <a:path w="241367" h="128185">
                  <a:moveTo>
                    <a:pt x="0" y="0"/>
                  </a:moveTo>
                  <a:lnTo>
                    <a:pt x="1676" y="56645"/>
                  </a:lnTo>
                  <a:lnTo>
                    <a:pt x="8008" y="77415"/>
                  </a:lnTo>
                  <a:lnTo>
                    <a:pt x="20879" y="95586"/>
                  </a:lnTo>
                  <a:lnTo>
                    <a:pt x="38612" y="111205"/>
                  </a:lnTo>
                  <a:lnTo>
                    <a:pt x="60462" y="123734"/>
                  </a:lnTo>
                  <a:lnTo>
                    <a:pt x="84140" y="128184"/>
                  </a:lnTo>
                  <a:lnTo>
                    <a:pt x="107794" y="126531"/>
                  </a:lnTo>
                  <a:lnTo>
                    <a:pt x="138282" y="116176"/>
                  </a:lnTo>
                  <a:lnTo>
                    <a:pt x="152530" y="107226"/>
                  </a:lnTo>
                  <a:lnTo>
                    <a:pt x="169975" y="80751"/>
                  </a:lnTo>
                  <a:lnTo>
                    <a:pt x="190552" y="20139"/>
                  </a:lnTo>
                  <a:lnTo>
                    <a:pt x="193243" y="17617"/>
                  </a:lnTo>
                  <a:lnTo>
                    <a:pt x="195875" y="20125"/>
                  </a:lnTo>
                  <a:lnTo>
                    <a:pt x="217700" y="78677"/>
                  </a:lnTo>
                  <a:lnTo>
                    <a:pt x="241366" y="11314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411F1AF5-7D77-45DC-9896-9F468D158289}"/>
                </a:ext>
              </a:extLst>
            </p:cNvPr>
            <p:cNvSpPr/>
            <p:nvPr/>
          </p:nvSpPr>
          <p:spPr>
            <a:xfrm>
              <a:off x="6406938" y="2164751"/>
              <a:ext cx="34518" cy="211196"/>
            </a:xfrm>
            <a:custGeom>
              <a:avLst/>
              <a:gdLst/>
              <a:ahLst/>
              <a:cxnLst/>
              <a:rect l="0" t="0" r="0" b="0"/>
              <a:pathLst>
                <a:path w="34518" h="211196">
                  <a:moveTo>
                    <a:pt x="4346" y="0"/>
                  </a:moveTo>
                  <a:lnTo>
                    <a:pt x="0" y="24087"/>
                  </a:lnTo>
                  <a:lnTo>
                    <a:pt x="7612" y="78930"/>
                  </a:lnTo>
                  <a:lnTo>
                    <a:pt x="17295" y="131170"/>
                  </a:lnTo>
                  <a:lnTo>
                    <a:pt x="25172" y="183771"/>
                  </a:lnTo>
                  <a:lnTo>
                    <a:pt x="34517" y="211195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5AC5AEA-4B35-4DE1-9AD7-D4FECADBE197}"/>
                </a:ext>
              </a:extLst>
            </p:cNvPr>
            <p:cNvSpPr/>
            <p:nvPr/>
          </p:nvSpPr>
          <p:spPr>
            <a:xfrm>
              <a:off x="6501797" y="2149666"/>
              <a:ext cx="40885" cy="218739"/>
            </a:xfrm>
            <a:custGeom>
              <a:avLst/>
              <a:gdLst/>
              <a:ahLst/>
              <a:cxnLst/>
              <a:rect l="0" t="0" r="0" b="0"/>
              <a:pathLst>
                <a:path w="40885" h="218739">
                  <a:moveTo>
                    <a:pt x="0" y="0"/>
                  </a:moveTo>
                  <a:lnTo>
                    <a:pt x="13703" y="57483"/>
                  </a:lnTo>
                  <a:lnTo>
                    <a:pt x="27670" y="118454"/>
                  </a:lnTo>
                  <a:lnTo>
                    <a:pt x="40449" y="179118"/>
                  </a:lnTo>
                  <a:lnTo>
                    <a:pt x="40884" y="195263"/>
                  </a:lnTo>
                  <a:lnTo>
                    <a:pt x="37713" y="218738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E3446A6-CB17-4222-9CE4-A5DB2237FE03}"/>
                </a:ext>
              </a:extLst>
            </p:cNvPr>
            <p:cNvSpPr/>
            <p:nvPr/>
          </p:nvSpPr>
          <p:spPr>
            <a:xfrm>
              <a:off x="6660193" y="2391032"/>
              <a:ext cx="4346" cy="98056"/>
            </a:xfrm>
            <a:custGeom>
              <a:avLst/>
              <a:gdLst/>
              <a:ahLst/>
              <a:cxnLst/>
              <a:rect l="0" t="0" r="0" b="0"/>
              <a:pathLst>
                <a:path w="4346" h="98056">
                  <a:moveTo>
                    <a:pt x="0" y="0"/>
                  </a:moveTo>
                  <a:lnTo>
                    <a:pt x="2234" y="30585"/>
                  </a:lnTo>
                  <a:lnTo>
                    <a:pt x="4345" y="45440"/>
                  </a:lnTo>
                  <a:lnTo>
                    <a:pt x="0" y="98055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3B8D8E4-A1A2-4804-8A6E-B00B16004C87}"/>
              </a:ext>
            </a:extLst>
          </p:cNvPr>
          <p:cNvGrpSpPr/>
          <p:nvPr/>
        </p:nvGrpSpPr>
        <p:grpSpPr>
          <a:xfrm>
            <a:off x="5144113" y="2466459"/>
            <a:ext cx="2206469" cy="709013"/>
            <a:chOff x="5144113" y="2466459"/>
            <a:chExt cx="2206469" cy="709013"/>
          </a:xfrm>
        </p:grpSpPr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5039E8F-B492-4780-8E82-E8AFA02FB55A}"/>
                </a:ext>
              </a:extLst>
            </p:cNvPr>
            <p:cNvSpPr/>
            <p:nvPr/>
          </p:nvSpPr>
          <p:spPr>
            <a:xfrm>
              <a:off x="5213119" y="2466459"/>
              <a:ext cx="21507" cy="256452"/>
            </a:xfrm>
            <a:custGeom>
              <a:avLst/>
              <a:gdLst/>
              <a:ahLst/>
              <a:cxnLst/>
              <a:rect l="0" t="0" r="0" b="0"/>
              <a:pathLst>
                <a:path w="21507" h="256452">
                  <a:moveTo>
                    <a:pt x="13963" y="0"/>
                  </a:moveTo>
                  <a:lnTo>
                    <a:pt x="9959" y="12012"/>
                  </a:lnTo>
                  <a:lnTo>
                    <a:pt x="9221" y="67693"/>
                  </a:lnTo>
                  <a:lnTo>
                    <a:pt x="4555" y="130032"/>
                  </a:lnTo>
                  <a:lnTo>
                    <a:pt x="0" y="172814"/>
                  </a:lnTo>
                  <a:lnTo>
                    <a:pt x="9475" y="232054"/>
                  </a:lnTo>
                  <a:lnTo>
                    <a:pt x="21506" y="256451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086BA1-5AE7-473C-B270-5E590FA96DDD}"/>
                </a:ext>
              </a:extLst>
            </p:cNvPr>
            <p:cNvSpPr/>
            <p:nvPr/>
          </p:nvSpPr>
          <p:spPr>
            <a:xfrm>
              <a:off x="5144113" y="2483587"/>
              <a:ext cx="610958" cy="236491"/>
            </a:xfrm>
            <a:custGeom>
              <a:avLst/>
              <a:gdLst/>
              <a:ahLst/>
              <a:cxnLst/>
              <a:rect l="0" t="0" r="0" b="0"/>
              <a:pathLst>
                <a:path w="610958" h="236491">
                  <a:moveTo>
                    <a:pt x="0" y="73384"/>
                  </a:moveTo>
                  <a:lnTo>
                    <a:pt x="8008" y="65376"/>
                  </a:lnTo>
                  <a:lnTo>
                    <a:pt x="37774" y="53675"/>
                  </a:lnTo>
                  <a:lnTo>
                    <a:pt x="95766" y="43404"/>
                  </a:lnTo>
                  <a:lnTo>
                    <a:pt x="149859" y="36855"/>
                  </a:lnTo>
                  <a:lnTo>
                    <a:pt x="206907" y="25276"/>
                  </a:lnTo>
                  <a:lnTo>
                    <a:pt x="244865" y="9468"/>
                  </a:lnTo>
                  <a:lnTo>
                    <a:pt x="258565" y="0"/>
                  </a:lnTo>
                  <a:lnTo>
                    <a:pt x="262889" y="157"/>
                  </a:lnTo>
                  <a:lnTo>
                    <a:pt x="265772" y="3614"/>
                  </a:lnTo>
                  <a:lnTo>
                    <a:pt x="267693" y="9271"/>
                  </a:lnTo>
                  <a:lnTo>
                    <a:pt x="265060" y="62354"/>
                  </a:lnTo>
                  <a:lnTo>
                    <a:pt x="266144" y="89433"/>
                  </a:lnTo>
                  <a:lnTo>
                    <a:pt x="285053" y="149631"/>
                  </a:lnTo>
                  <a:lnTo>
                    <a:pt x="299473" y="172986"/>
                  </a:lnTo>
                  <a:lnTo>
                    <a:pt x="302732" y="174146"/>
                  </a:lnTo>
                  <a:lnTo>
                    <a:pt x="304905" y="171568"/>
                  </a:lnTo>
                  <a:lnTo>
                    <a:pt x="319494" y="115251"/>
                  </a:lnTo>
                  <a:lnTo>
                    <a:pt x="323621" y="110514"/>
                  </a:lnTo>
                  <a:lnTo>
                    <a:pt x="328888" y="109032"/>
                  </a:lnTo>
                  <a:lnTo>
                    <a:pt x="334913" y="109721"/>
                  </a:lnTo>
                  <a:lnTo>
                    <a:pt x="346077" y="114955"/>
                  </a:lnTo>
                  <a:lnTo>
                    <a:pt x="351401" y="118698"/>
                  </a:lnTo>
                  <a:lnTo>
                    <a:pt x="394431" y="176577"/>
                  </a:lnTo>
                  <a:lnTo>
                    <a:pt x="445148" y="214040"/>
                  </a:lnTo>
                  <a:lnTo>
                    <a:pt x="491604" y="232591"/>
                  </a:lnTo>
                  <a:lnTo>
                    <a:pt x="523540" y="236490"/>
                  </a:lnTo>
                  <a:lnTo>
                    <a:pt x="541096" y="234433"/>
                  </a:lnTo>
                  <a:lnTo>
                    <a:pt x="555045" y="228489"/>
                  </a:lnTo>
                  <a:lnTo>
                    <a:pt x="561111" y="224558"/>
                  </a:lnTo>
                  <a:lnTo>
                    <a:pt x="587236" y="189816"/>
                  </a:lnTo>
                  <a:lnTo>
                    <a:pt x="602206" y="152534"/>
                  </a:lnTo>
                  <a:lnTo>
                    <a:pt x="606230" y="131190"/>
                  </a:lnTo>
                  <a:lnTo>
                    <a:pt x="599946" y="85125"/>
                  </a:lnTo>
                  <a:lnTo>
                    <a:pt x="589071" y="59542"/>
                  </a:lnTo>
                  <a:lnTo>
                    <a:pt x="583795" y="54938"/>
                  </a:lnTo>
                  <a:lnTo>
                    <a:pt x="577764" y="52705"/>
                  </a:lnTo>
                  <a:lnTo>
                    <a:pt x="571229" y="52056"/>
                  </a:lnTo>
                  <a:lnTo>
                    <a:pt x="566034" y="54975"/>
                  </a:lnTo>
                  <a:lnTo>
                    <a:pt x="558027" y="67157"/>
                  </a:lnTo>
                  <a:lnTo>
                    <a:pt x="552812" y="92863"/>
                  </a:lnTo>
                  <a:lnTo>
                    <a:pt x="555271" y="117707"/>
                  </a:lnTo>
                  <a:lnTo>
                    <a:pt x="561345" y="131076"/>
                  </a:lnTo>
                  <a:lnTo>
                    <a:pt x="610957" y="186524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0F91821-C459-48B6-A4C0-3D8AE77412AF}"/>
                </a:ext>
              </a:extLst>
            </p:cNvPr>
            <p:cNvSpPr/>
            <p:nvPr/>
          </p:nvSpPr>
          <p:spPr>
            <a:xfrm>
              <a:off x="5981351" y="2561710"/>
              <a:ext cx="102820" cy="193679"/>
            </a:xfrm>
            <a:custGeom>
              <a:avLst/>
              <a:gdLst/>
              <a:ahLst/>
              <a:cxnLst/>
              <a:rect l="0" t="0" r="0" b="0"/>
              <a:pathLst>
                <a:path w="102820" h="193679">
                  <a:moveTo>
                    <a:pt x="75427" y="17889"/>
                  </a:moveTo>
                  <a:lnTo>
                    <a:pt x="62544" y="6684"/>
                  </a:lnTo>
                  <a:lnTo>
                    <a:pt x="50425" y="897"/>
                  </a:lnTo>
                  <a:lnTo>
                    <a:pt x="36658" y="0"/>
                  </a:lnTo>
                  <a:lnTo>
                    <a:pt x="22997" y="3234"/>
                  </a:lnTo>
                  <a:lnTo>
                    <a:pt x="11339" y="10258"/>
                  </a:lnTo>
                  <a:lnTo>
                    <a:pt x="8397" y="16992"/>
                  </a:lnTo>
                  <a:lnTo>
                    <a:pt x="7364" y="35649"/>
                  </a:lnTo>
                  <a:lnTo>
                    <a:pt x="15498" y="61703"/>
                  </a:lnTo>
                  <a:lnTo>
                    <a:pt x="53963" y="121043"/>
                  </a:lnTo>
                  <a:lnTo>
                    <a:pt x="102687" y="181243"/>
                  </a:lnTo>
                  <a:lnTo>
                    <a:pt x="102819" y="187133"/>
                  </a:lnTo>
                  <a:lnTo>
                    <a:pt x="99555" y="191060"/>
                  </a:lnTo>
                  <a:lnTo>
                    <a:pt x="94026" y="193678"/>
                  </a:lnTo>
                  <a:lnTo>
                    <a:pt x="86988" y="192909"/>
                  </a:lnTo>
                  <a:lnTo>
                    <a:pt x="51606" y="173609"/>
                  </a:lnTo>
                  <a:lnTo>
                    <a:pt x="15239" y="144241"/>
                  </a:lnTo>
                  <a:lnTo>
                    <a:pt x="0" y="123487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C18236B-D0AD-4A6E-982D-3D85B84C030E}"/>
                </a:ext>
              </a:extLst>
            </p:cNvPr>
            <p:cNvSpPr/>
            <p:nvPr/>
          </p:nvSpPr>
          <p:spPr>
            <a:xfrm>
              <a:off x="6192546" y="2572056"/>
              <a:ext cx="30172" cy="165940"/>
            </a:xfrm>
            <a:custGeom>
              <a:avLst/>
              <a:gdLst/>
              <a:ahLst/>
              <a:cxnLst/>
              <a:rect l="0" t="0" r="0" b="0"/>
              <a:pathLst>
                <a:path w="30172" h="165940">
                  <a:moveTo>
                    <a:pt x="0" y="0"/>
                  </a:moveTo>
                  <a:lnTo>
                    <a:pt x="12865" y="57484"/>
                  </a:lnTo>
                  <a:lnTo>
                    <a:pt x="18526" y="91994"/>
                  </a:lnTo>
                  <a:lnTo>
                    <a:pt x="19709" y="138975"/>
                  </a:lnTo>
                  <a:lnTo>
                    <a:pt x="30171" y="165939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C02F95C-67EE-4226-8516-661A2C87CF10}"/>
                </a:ext>
              </a:extLst>
            </p:cNvPr>
            <p:cNvSpPr/>
            <p:nvPr/>
          </p:nvSpPr>
          <p:spPr>
            <a:xfrm>
              <a:off x="6252888" y="2602772"/>
              <a:ext cx="177530" cy="127682"/>
            </a:xfrm>
            <a:custGeom>
              <a:avLst/>
              <a:gdLst/>
              <a:ahLst/>
              <a:cxnLst/>
              <a:rect l="0" t="0" r="0" b="0"/>
              <a:pathLst>
                <a:path w="177530" h="127682">
                  <a:moveTo>
                    <a:pt x="0" y="105053"/>
                  </a:moveTo>
                  <a:lnTo>
                    <a:pt x="30584" y="107288"/>
                  </a:lnTo>
                  <a:lnTo>
                    <a:pt x="48792" y="109398"/>
                  </a:lnTo>
                  <a:lnTo>
                    <a:pt x="106047" y="103925"/>
                  </a:lnTo>
                  <a:lnTo>
                    <a:pt x="132615" y="98685"/>
                  </a:lnTo>
                  <a:lnTo>
                    <a:pt x="150011" y="90769"/>
                  </a:lnTo>
                  <a:lnTo>
                    <a:pt x="163330" y="77194"/>
                  </a:lnTo>
                  <a:lnTo>
                    <a:pt x="173160" y="59986"/>
                  </a:lnTo>
                  <a:lnTo>
                    <a:pt x="177529" y="41164"/>
                  </a:lnTo>
                  <a:lnTo>
                    <a:pt x="176180" y="32289"/>
                  </a:lnTo>
                  <a:lnTo>
                    <a:pt x="167976" y="15724"/>
                  </a:lnTo>
                  <a:lnTo>
                    <a:pt x="153714" y="4451"/>
                  </a:lnTo>
                  <a:lnTo>
                    <a:pt x="145218" y="271"/>
                  </a:lnTo>
                  <a:lnTo>
                    <a:pt x="137039" y="0"/>
                  </a:lnTo>
                  <a:lnTo>
                    <a:pt x="121248" y="6402"/>
                  </a:lnTo>
                  <a:lnTo>
                    <a:pt x="102226" y="24141"/>
                  </a:lnTo>
                  <a:lnTo>
                    <a:pt x="97953" y="44788"/>
                  </a:lnTo>
                  <a:lnTo>
                    <a:pt x="99685" y="69050"/>
                  </a:lnTo>
                  <a:lnTo>
                    <a:pt x="120683" y="127681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C41A362-1EB9-4AA2-B936-2D07CCE1AF18}"/>
                </a:ext>
              </a:extLst>
            </p:cNvPr>
            <p:cNvSpPr/>
            <p:nvPr/>
          </p:nvSpPr>
          <p:spPr>
            <a:xfrm>
              <a:off x="6543180" y="2529805"/>
              <a:ext cx="192441" cy="209661"/>
            </a:xfrm>
            <a:custGeom>
              <a:avLst/>
              <a:gdLst/>
              <a:ahLst/>
              <a:cxnLst/>
              <a:rect l="0" t="0" r="0" b="0"/>
              <a:pathLst>
                <a:path w="192441" h="209661">
                  <a:moveTo>
                    <a:pt x="79299" y="155392"/>
                  </a:moveTo>
                  <a:lnTo>
                    <a:pt x="54299" y="134395"/>
                  </a:lnTo>
                  <a:lnTo>
                    <a:pt x="38297" y="129298"/>
                  </a:lnTo>
                  <a:lnTo>
                    <a:pt x="29337" y="127939"/>
                  </a:lnTo>
                  <a:lnTo>
                    <a:pt x="14910" y="130899"/>
                  </a:lnTo>
                  <a:lnTo>
                    <a:pt x="8716" y="134035"/>
                  </a:lnTo>
                  <a:lnTo>
                    <a:pt x="4588" y="139478"/>
                  </a:lnTo>
                  <a:lnTo>
                    <a:pt x="0" y="154464"/>
                  </a:lnTo>
                  <a:lnTo>
                    <a:pt x="2431" y="170065"/>
                  </a:lnTo>
                  <a:lnTo>
                    <a:pt x="13223" y="190748"/>
                  </a:lnTo>
                  <a:lnTo>
                    <a:pt x="17649" y="196562"/>
                  </a:lnTo>
                  <a:lnTo>
                    <a:pt x="31506" y="205257"/>
                  </a:lnTo>
                  <a:lnTo>
                    <a:pt x="39894" y="208749"/>
                  </a:lnTo>
                  <a:lnTo>
                    <a:pt x="71721" y="209660"/>
                  </a:lnTo>
                  <a:lnTo>
                    <a:pt x="91017" y="202139"/>
                  </a:lnTo>
                  <a:lnTo>
                    <a:pt x="113780" y="183769"/>
                  </a:lnTo>
                  <a:lnTo>
                    <a:pt x="128906" y="162403"/>
                  </a:lnTo>
                  <a:lnTo>
                    <a:pt x="149511" y="103610"/>
                  </a:lnTo>
                  <a:lnTo>
                    <a:pt x="154040" y="52339"/>
                  </a:lnTo>
                  <a:lnTo>
                    <a:pt x="154636" y="0"/>
                  </a:lnTo>
                  <a:lnTo>
                    <a:pt x="159902" y="51893"/>
                  </a:lnTo>
                  <a:lnTo>
                    <a:pt x="165962" y="113485"/>
                  </a:lnTo>
                  <a:lnTo>
                    <a:pt x="182452" y="170232"/>
                  </a:lnTo>
                  <a:lnTo>
                    <a:pt x="192440" y="200648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FBC65A6-1638-410F-A5C2-6CB2C315622A}"/>
                </a:ext>
              </a:extLst>
            </p:cNvPr>
            <p:cNvSpPr/>
            <p:nvPr/>
          </p:nvSpPr>
          <p:spPr>
            <a:xfrm>
              <a:off x="6848760" y="2602227"/>
              <a:ext cx="194630" cy="157360"/>
            </a:xfrm>
            <a:custGeom>
              <a:avLst/>
              <a:gdLst/>
              <a:ahLst/>
              <a:cxnLst/>
              <a:rect l="0" t="0" r="0" b="0"/>
              <a:pathLst>
                <a:path w="194630" h="157360">
                  <a:moveTo>
                    <a:pt x="0" y="0"/>
                  </a:moveTo>
                  <a:lnTo>
                    <a:pt x="1676" y="24925"/>
                  </a:lnTo>
                  <a:lnTo>
                    <a:pt x="20997" y="81420"/>
                  </a:lnTo>
                  <a:lnTo>
                    <a:pt x="45373" y="130764"/>
                  </a:lnTo>
                  <a:lnTo>
                    <a:pt x="50362" y="137460"/>
                  </a:lnTo>
                  <a:lnTo>
                    <a:pt x="56204" y="140249"/>
                  </a:lnTo>
                  <a:lnTo>
                    <a:pt x="62610" y="140431"/>
                  </a:lnTo>
                  <a:lnTo>
                    <a:pt x="69397" y="138877"/>
                  </a:lnTo>
                  <a:lnTo>
                    <a:pt x="74759" y="135327"/>
                  </a:lnTo>
                  <a:lnTo>
                    <a:pt x="82953" y="124677"/>
                  </a:lnTo>
                  <a:lnTo>
                    <a:pt x="96929" y="63192"/>
                  </a:lnTo>
                  <a:lnTo>
                    <a:pt x="104818" y="46523"/>
                  </a:lnTo>
                  <a:lnTo>
                    <a:pt x="108431" y="44425"/>
                  </a:lnTo>
                  <a:lnTo>
                    <a:pt x="111676" y="46378"/>
                  </a:lnTo>
                  <a:lnTo>
                    <a:pt x="117519" y="57488"/>
                  </a:lnTo>
                  <a:lnTo>
                    <a:pt x="135730" y="118870"/>
                  </a:lnTo>
                  <a:lnTo>
                    <a:pt x="149822" y="150496"/>
                  </a:lnTo>
                  <a:lnTo>
                    <a:pt x="155195" y="154805"/>
                  </a:lnTo>
                  <a:lnTo>
                    <a:pt x="161290" y="156841"/>
                  </a:lnTo>
                  <a:lnTo>
                    <a:pt x="167869" y="157359"/>
                  </a:lnTo>
                  <a:lnTo>
                    <a:pt x="173931" y="154353"/>
                  </a:lnTo>
                  <a:lnTo>
                    <a:pt x="185135" y="142073"/>
                  </a:lnTo>
                  <a:lnTo>
                    <a:pt x="191233" y="123206"/>
                  </a:lnTo>
                  <a:lnTo>
                    <a:pt x="194629" y="65547"/>
                  </a:lnTo>
                  <a:lnTo>
                    <a:pt x="181025" y="754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66E69E20-7E1A-4F69-814B-2E20813F16EE}"/>
                </a:ext>
              </a:extLst>
            </p:cNvPr>
            <p:cNvSpPr/>
            <p:nvPr/>
          </p:nvSpPr>
          <p:spPr>
            <a:xfrm>
              <a:off x="7096169" y="2636518"/>
              <a:ext cx="144812" cy="116564"/>
            </a:xfrm>
            <a:custGeom>
              <a:avLst/>
              <a:gdLst/>
              <a:ahLst/>
              <a:cxnLst/>
              <a:rect l="0" t="0" r="0" b="0"/>
              <a:pathLst>
                <a:path w="144812" h="116564">
                  <a:moveTo>
                    <a:pt x="99555" y="18508"/>
                  </a:moveTo>
                  <a:lnTo>
                    <a:pt x="86674" y="7302"/>
                  </a:lnTo>
                  <a:lnTo>
                    <a:pt x="74554" y="1515"/>
                  </a:lnTo>
                  <a:lnTo>
                    <a:pt x="45587" y="1554"/>
                  </a:lnTo>
                  <a:lnTo>
                    <a:pt x="26961" y="9296"/>
                  </a:lnTo>
                  <a:lnTo>
                    <a:pt x="11979" y="21119"/>
                  </a:lnTo>
                  <a:lnTo>
                    <a:pt x="2525" y="34754"/>
                  </a:lnTo>
                  <a:lnTo>
                    <a:pt x="0" y="51429"/>
                  </a:lnTo>
                  <a:lnTo>
                    <a:pt x="2509" y="69177"/>
                  </a:lnTo>
                  <a:lnTo>
                    <a:pt x="9212" y="85446"/>
                  </a:lnTo>
                  <a:lnTo>
                    <a:pt x="15860" y="89951"/>
                  </a:lnTo>
                  <a:lnTo>
                    <a:pt x="34421" y="92723"/>
                  </a:lnTo>
                  <a:lnTo>
                    <a:pt x="42723" y="90613"/>
                  </a:lnTo>
                  <a:lnTo>
                    <a:pt x="62416" y="76468"/>
                  </a:lnTo>
                  <a:lnTo>
                    <a:pt x="78028" y="60451"/>
                  </a:lnTo>
                  <a:lnTo>
                    <a:pt x="112414" y="803"/>
                  </a:lnTo>
                  <a:lnTo>
                    <a:pt x="117347" y="0"/>
                  </a:lnTo>
                  <a:lnTo>
                    <a:pt x="122311" y="2817"/>
                  </a:lnTo>
                  <a:lnTo>
                    <a:pt x="127297" y="8048"/>
                  </a:lnTo>
                  <a:lnTo>
                    <a:pt x="132835" y="25033"/>
                  </a:lnTo>
                  <a:lnTo>
                    <a:pt x="139113" y="84068"/>
                  </a:lnTo>
                  <a:lnTo>
                    <a:pt x="144811" y="11656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A8F6F306-471E-4F59-A2AB-59F32D02EA10}"/>
                </a:ext>
              </a:extLst>
            </p:cNvPr>
            <p:cNvSpPr/>
            <p:nvPr/>
          </p:nvSpPr>
          <p:spPr>
            <a:xfrm>
              <a:off x="7225895" y="2597679"/>
              <a:ext cx="124687" cy="155403"/>
            </a:xfrm>
            <a:custGeom>
              <a:avLst/>
              <a:gdLst/>
              <a:ahLst/>
              <a:cxnLst/>
              <a:rect l="0" t="0" r="0" b="0"/>
              <a:pathLst>
                <a:path w="124687" h="155403">
                  <a:moveTo>
                    <a:pt x="120682" y="49804"/>
                  </a:moveTo>
                  <a:lnTo>
                    <a:pt x="124686" y="37792"/>
                  </a:lnTo>
                  <a:lnTo>
                    <a:pt x="123352" y="32577"/>
                  </a:lnTo>
                  <a:lnTo>
                    <a:pt x="115165" y="22313"/>
                  </a:lnTo>
                  <a:lnTo>
                    <a:pt x="96419" y="7112"/>
                  </a:lnTo>
                  <a:lnTo>
                    <a:pt x="80006" y="1497"/>
                  </a:lnTo>
                  <a:lnTo>
                    <a:pt x="70937" y="0"/>
                  </a:lnTo>
                  <a:lnTo>
                    <a:pt x="65728" y="4030"/>
                  </a:lnTo>
                  <a:lnTo>
                    <a:pt x="63095" y="11745"/>
                  </a:lnTo>
                  <a:lnTo>
                    <a:pt x="63393" y="39925"/>
                  </a:lnTo>
                  <a:lnTo>
                    <a:pt x="67564" y="56308"/>
                  </a:lnTo>
                  <a:lnTo>
                    <a:pt x="98331" y="112320"/>
                  </a:lnTo>
                  <a:lnTo>
                    <a:pt x="103267" y="121652"/>
                  </a:lnTo>
                  <a:lnTo>
                    <a:pt x="104044" y="129550"/>
                  </a:lnTo>
                  <a:lnTo>
                    <a:pt x="102048" y="136491"/>
                  </a:lnTo>
                  <a:lnTo>
                    <a:pt x="98203" y="142795"/>
                  </a:lnTo>
                  <a:lnTo>
                    <a:pt x="93125" y="146159"/>
                  </a:lnTo>
                  <a:lnTo>
                    <a:pt x="30792" y="153803"/>
                  </a:lnTo>
                  <a:lnTo>
                    <a:pt x="0" y="155402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0C26450-E0F7-4E27-B624-CC5DBAE1B486}"/>
                </a:ext>
              </a:extLst>
            </p:cNvPr>
            <p:cNvSpPr/>
            <p:nvPr/>
          </p:nvSpPr>
          <p:spPr>
            <a:xfrm>
              <a:off x="5151655" y="2730453"/>
              <a:ext cx="240819" cy="208218"/>
            </a:xfrm>
            <a:custGeom>
              <a:avLst/>
              <a:gdLst/>
              <a:ahLst/>
              <a:cxnLst/>
              <a:rect l="0" t="0" r="0" b="0"/>
              <a:pathLst>
                <a:path w="240819" h="208218">
                  <a:moveTo>
                    <a:pt x="0" y="0"/>
                  </a:moveTo>
                  <a:lnTo>
                    <a:pt x="8008" y="8008"/>
                  </a:lnTo>
                  <a:lnTo>
                    <a:pt x="24963" y="58947"/>
                  </a:lnTo>
                  <a:lnTo>
                    <a:pt x="29486" y="112780"/>
                  </a:lnTo>
                  <a:lnTo>
                    <a:pt x="30036" y="169406"/>
                  </a:lnTo>
                  <a:lnTo>
                    <a:pt x="30983" y="208217"/>
                  </a:lnTo>
                  <a:lnTo>
                    <a:pt x="32388" y="207534"/>
                  </a:lnTo>
                  <a:lnTo>
                    <a:pt x="44670" y="182350"/>
                  </a:lnTo>
                  <a:lnTo>
                    <a:pt x="55891" y="170998"/>
                  </a:lnTo>
                  <a:lnTo>
                    <a:pt x="99284" y="142141"/>
                  </a:lnTo>
                  <a:lnTo>
                    <a:pt x="133060" y="137656"/>
                  </a:lnTo>
                  <a:lnTo>
                    <a:pt x="187846" y="143001"/>
                  </a:lnTo>
                  <a:lnTo>
                    <a:pt x="211154" y="150436"/>
                  </a:lnTo>
                  <a:lnTo>
                    <a:pt x="228219" y="161563"/>
                  </a:lnTo>
                  <a:lnTo>
                    <a:pt x="235115" y="168051"/>
                  </a:lnTo>
                  <a:lnTo>
                    <a:pt x="238875" y="174889"/>
                  </a:lnTo>
                  <a:lnTo>
                    <a:pt x="240818" y="189193"/>
                  </a:lnTo>
                  <a:lnTo>
                    <a:pt x="238486" y="194851"/>
                  </a:lnTo>
                  <a:lnTo>
                    <a:pt x="229191" y="203372"/>
                  </a:lnTo>
                  <a:lnTo>
                    <a:pt x="209975" y="205483"/>
                  </a:lnTo>
                  <a:lnTo>
                    <a:pt x="164674" y="200010"/>
                  </a:lnTo>
                  <a:lnTo>
                    <a:pt x="101636" y="177467"/>
                  </a:lnTo>
                  <a:lnTo>
                    <a:pt x="90513" y="173482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D4C6490-4A4A-45D3-A4E4-3E9C627A4EF7}"/>
                </a:ext>
              </a:extLst>
            </p:cNvPr>
            <p:cNvSpPr/>
            <p:nvPr/>
          </p:nvSpPr>
          <p:spPr>
            <a:xfrm>
              <a:off x="5415650" y="2851136"/>
              <a:ext cx="211196" cy="142966"/>
            </a:xfrm>
            <a:custGeom>
              <a:avLst/>
              <a:gdLst/>
              <a:ahLst/>
              <a:cxnLst/>
              <a:rect l="0" t="0" r="0" b="0"/>
              <a:pathLst>
                <a:path w="211196" h="142966">
                  <a:moveTo>
                    <a:pt x="0" y="0"/>
                  </a:moveTo>
                  <a:lnTo>
                    <a:pt x="4004" y="52492"/>
                  </a:lnTo>
                  <a:lnTo>
                    <a:pt x="18506" y="84648"/>
                  </a:lnTo>
                  <a:lnTo>
                    <a:pt x="46770" y="123870"/>
                  </a:lnTo>
                  <a:lnTo>
                    <a:pt x="64645" y="137743"/>
                  </a:lnTo>
                  <a:lnTo>
                    <a:pt x="83765" y="142792"/>
                  </a:lnTo>
                  <a:lnTo>
                    <a:pt x="93556" y="142965"/>
                  </a:lnTo>
                  <a:lnTo>
                    <a:pt x="111141" y="136453"/>
                  </a:lnTo>
                  <a:lnTo>
                    <a:pt x="125661" y="125177"/>
                  </a:lnTo>
                  <a:lnTo>
                    <a:pt x="144046" y="92983"/>
                  </a:lnTo>
                  <a:lnTo>
                    <a:pt x="168054" y="30757"/>
                  </a:lnTo>
                  <a:lnTo>
                    <a:pt x="171540" y="28885"/>
                  </a:lnTo>
                  <a:lnTo>
                    <a:pt x="175539" y="30990"/>
                  </a:lnTo>
                  <a:lnTo>
                    <a:pt x="179881" y="35745"/>
                  </a:lnTo>
                  <a:lnTo>
                    <a:pt x="198303" y="92909"/>
                  </a:lnTo>
                  <a:lnTo>
                    <a:pt x="211195" y="128226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8B8DA12-3825-471E-AD35-73F79C61CDC4}"/>
                </a:ext>
              </a:extLst>
            </p:cNvPr>
            <p:cNvSpPr/>
            <p:nvPr/>
          </p:nvSpPr>
          <p:spPr>
            <a:xfrm>
              <a:off x="5709814" y="2888964"/>
              <a:ext cx="226282" cy="203539"/>
            </a:xfrm>
            <a:custGeom>
              <a:avLst/>
              <a:gdLst/>
              <a:ahLst/>
              <a:cxnLst/>
              <a:rect l="0" t="0" r="0" b="0"/>
              <a:pathLst>
                <a:path w="226282" h="203539">
                  <a:moveTo>
                    <a:pt x="0" y="14971"/>
                  </a:moveTo>
                  <a:lnTo>
                    <a:pt x="17731" y="74656"/>
                  </a:lnTo>
                  <a:lnTo>
                    <a:pt x="32697" y="133499"/>
                  </a:lnTo>
                  <a:lnTo>
                    <a:pt x="32693" y="136731"/>
                  </a:lnTo>
                  <a:lnTo>
                    <a:pt x="31014" y="136372"/>
                  </a:lnTo>
                  <a:lnTo>
                    <a:pt x="28219" y="133619"/>
                  </a:lnTo>
                  <a:lnTo>
                    <a:pt x="20281" y="117731"/>
                  </a:lnTo>
                  <a:lnTo>
                    <a:pt x="16625" y="89091"/>
                  </a:lnTo>
                  <a:lnTo>
                    <a:pt x="22250" y="43549"/>
                  </a:lnTo>
                  <a:lnTo>
                    <a:pt x="34063" y="17572"/>
                  </a:lnTo>
                  <a:lnTo>
                    <a:pt x="43355" y="4673"/>
                  </a:lnTo>
                  <a:lnTo>
                    <a:pt x="49017" y="1401"/>
                  </a:lnTo>
                  <a:lnTo>
                    <a:pt x="62014" y="0"/>
                  </a:lnTo>
                  <a:lnTo>
                    <a:pt x="76170" y="6641"/>
                  </a:lnTo>
                  <a:lnTo>
                    <a:pt x="96040" y="24515"/>
                  </a:lnTo>
                  <a:lnTo>
                    <a:pt x="117771" y="57084"/>
                  </a:lnTo>
                  <a:lnTo>
                    <a:pt x="130585" y="90087"/>
                  </a:lnTo>
                  <a:lnTo>
                    <a:pt x="129798" y="87677"/>
                  </a:lnTo>
                  <a:lnTo>
                    <a:pt x="128692" y="64263"/>
                  </a:lnTo>
                  <a:lnTo>
                    <a:pt x="136373" y="34790"/>
                  </a:lnTo>
                  <a:lnTo>
                    <a:pt x="149264" y="12835"/>
                  </a:lnTo>
                  <a:lnTo>
                    <a:pt x="155661" y="9356"/>
                  </a:lnTo>
                  <a:lnTo>
                    <a:pt x="171707" y="7726"/>
                  </a:lnTo>
                  <a:lnTo>
                    <a:pt x="178165" y="10141"/>
                  </a:lnTo>
                  <a:lnTo>
                    <a:pt x="187576" y="19529"/>
                  </a:lnTo>
                  <a:lnTo>
                    <a:pt x="203191" y="69694"/>
                  </a:lnTo>
                  <a:lnTo>
                    <a:pt x="209615" y="122438"/>
                  </a:lnTo>
                  <a:lnTo>
                    <a:pt x="219193" y="177597"/>
                  </a:lnTo>
                  <a:lnTo>
                    <a:pt x="226281" y="203538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4F6F43E-C177-4652-91BC-E510F0607E6C}"/>
                </a:ext>
              </a:extLst>
            </p:cNvPr>
            <p:cNvSpPr/>
            <p:nvPr/>
          </p:nvSpPr>
          <p:spPr>
            <a:xfrm>
              <a:off x="6012410" y="2936051"/>
              <a:ext cx="188155" cy="206082"/>
            </a:xfrm>
            <a:custGeom>
              <a:avLst/>
              <a:gdLst/>
              <a:ahLst/>
              <a:cxnLst/>
              <a:rect l="0" t="0" r="0" b="0"/>
              <a:pathLst>
                <a:path w="188155" h="206082">
                  <a:moveTo>
                    <a:pt x="6654" y="20682"/>
                  </a:moveTo>
                  <a:lnTo>
                    <a:pt x="11838" y="76318"/>
                  </a:lnTo>
                  <a:lnTo>
                    <a:pt x="11496" y="127430"/>
                  </a:lnTo>
                  <a:lnTo>
                    <a:pt x="2108" y="181899"/>
                  </a:lnTo>
                  <a:lnTo>
                    <a:pt x="0" y="206081"/>
                  </a:lnTo>
                  <a:lnTo>
                    <a:pt x="213" y="189221"/>
                  </a:lnTo>
                  <a:lnTo>
                    <a:pt x="9603" y="138899"/>
                  </a:lnTo>
                  <a:lnTo>
                    <a:pt x="27001" y="83679"/>
                  </a:lnTo>
                  <a:lnTo>
                    <a:pt x="44911" y="53612"/>
                  </a:lnTo>
                  <a:lnTo>
                    <a:pt x="79599" y="15815"/>
                  </a:lnTo>
                  <a:lnTo>
                    <a:pt x="102670" y="4620"/>
                  </a:lnTo>
                  <a:lnTo>
                    <a:pt x="130737" y="0"/>
                  </a:lnTo>
                  <a:lnTo>
                    <a:pt x="148124" y="5624"/>
                  </a:lnTo>
                  <a:lnTo>
                    <a:pt x="163395" y="16504"/>
                  </a:lnTo>
                  <a:lnTo>
                    <a:pt x="180576" y="36765"/>
                  </a:lnTo>
                  <a:lnTo>
                    <a:pt x="188154" y="51297"/>
                  </a:lnTo>
                  <a:lnTo>
                    <a:pt x="187157" y="57853"/>
                  </a:lnTo>
                  <a:lnTo>
                    <a:pt x="183141" y="63901"/>
                  </a:lnTo>
                  <a:lnTo>
                    <a:pt x="177111" y="69608"/>
                  </a:lnTo>
                  <a:lnTo>
                    <a:pt x="161471" y="75950"/>
                  </a:lnTo>
                  <a:lnTo>
                    <a:pt x="152607" y="77642"/>
                  </a:lnTo>
                  <a:lnTo>
                    <a:pt x="133820" y="75051"/>
                  </a:lnTo>
                  <a:lnTo>
                    <a:pt x="90477" y="55095"/>
                  </a:lnTo>
                  <a:lnTo>
                    <a:pt x="59453" y="35768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FCCBBC8-49F9-4628-A2D3-D960F9AFD7E7}"/>
                </a:ext>
              </a:extLst>
            </p:cNvPr>
            <p:cNvSpPr/>
            <p:nvPr/>
          </p:nvSpPr>
          <p:spPr>
            <a:xfrm>
              <a:off x="6222717" y="2926563"/>
              <a:ext cx="120684" cy="105598"/>
            </a:xfrm>
            <a:custGeom>
              <a:avLst/>
              <a:gdLst/>
              <a:ahLst/>
              <a:cxnLst/>
              <a:rect l="0" t="0" r="0" b="0"/>
              <a:pathLst>
                <a:path w="120684" h="105598">
                  <a:moveTo>
                    <a:pt x="0" y="0"/>
                  </a:moveTo>
                  <a:lnTo>
                    <a:pt x="31752" y="50623"/>
                  </a:lnTo>
                  <a:lnTo>
                    <a:pt x="64088" y="86221"/>
                  </a:lnTo>
                  <a:lnTo>
                    <a:pt x="88083" y="98552"/>
                  </a:lnTo>
                  <a:lnTo>
                    <a:pt x="120683" y="105597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FE0CC63-AF18-47C3-892E-89D8FBD8047D}"/>
                </a:ext>
              </a:extLst>
            </p:cNvPr>
            <p:cNvSpPr/>
            <p:nvPr/>
          </p:nvSpPr>
          <p:spPr>
            <a:xfrm>
              <a:off x="6373571" y="2903935"/>
              <a:ext cx="37714" cy="271537"/>
            </a:xfrm>
            <a:custGeom>
              <a:avLst/>
              <a:gdLst/>
              <a:ahLst/>
              <a:cxnLst/>
              <a:rect l="0" t="0" r="0" b="0"/>
              <a:pathLst>
                <a:path w="37714" h="271537">
                  <a:moveTo>
                    <a:pt x="37713" y="0"/>
                  </a:moveTo>
                  <a:lnTo>
                    <a:pt x="32529" y="19741"/>
                  </a:lnTo>
                  <a:lnTo>
                    <a:pt x="30481" y="78192"/>
                  </a:lnTo>
                  <a:lnTo>
                    <a:pt x="29394" y="133800"/>
                  </a:lnTo>
                  <a:lnTo>
                    <a:pt x="19680" y="191784"/>
                  </a:lnTo>
                  <a:lnTo>
                    <a:pt x="4990" y="254361"/>
                  </a:lnTo>
                  <a:lnTo>
                    <a:pt x="0" y="271536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BF507FD-E477-482A-BF36-BDCE0163BD4D}"/>
                </a:ext>
              </a:extLst>
            </p:cNvPr>
            <p:cNvSpPr/>
            <p:nvPr/>
          </p:nvSpPr>
          <p:spPr>
            <a:xfrm>
              <a:off x="6577223" y="3024618"/>
              <a:ext cx="22629" cy="113141"/>
            </a:xfrm>
            <a:custGeom>
              <a:avLst/>
              <a:gdLst/>
              <a:ahLst/>
              <a:cxnLst/>
              <a:rect l="0" t="0" r="0" b="0"/>
              <a:pathLst>
                <a:path w="22629" h="113141">
                  <a:moveTo>
                    <a:pt x="22628" y="0"/>
                  </a:moveTo>
                  <a:lnTo>
                    <a:pt x="10601" y="45455"/>
                  </a:lnTo>
                  <a:lnTo>
                    <a:pt x="1752" y="105417"/>
                  </a:lnTo>
                  <a:lnTo>
                    <a:pt x="0" y="11314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1FB6B99-6AFB-459E-9988-C5CEF2385C63}"/>
              </a:ext>
            </a:extLst>
          </p:cNvPr>
          <p:cNvGrpSpPr/>
          <p:nvPr/>
        </p:nvGrpSpPr>
        <p:grpSpPr>
          <a:xfrm>
            <a:off x="6712992" y="2843593"/>
            <a:ext cx="558160" cy="237157"/>
            <a:chOff x="6712992" y="2843593"/>
            <a:chExt cx="558160" cy="237157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23A0C33-B58D-4566-A91C-302939E0D65C}"/>
                </a:ext>
              </a:extLst>
            </p:cNvPr>
            <p:cNvSpPr/>
            <p:nvPr/>
          </p:nvSpPr>
          <p:spPr>
            <a:xfrm>
              <a:off x="6833766" y="2843593"/>
              <a:ext cx="7452" cy="218739"/>
            </a:xfrm>
            <a:custGeom>
              <a:avLst/>
              <a:gdLst/>
              <a:ahLst/>
              <a:cxnLst/>
              <a:rect l="0" t="0" r="0" b="0"/>
              <a:pathLst>
                <a:path w="7452" h="218739">
                  <a:moveTo>
                    <a:pt x="7451" y="0"/>
                  </a:moveTo>
                  <a:lnTo>
                    <a:pt x="2267" y="57484"/>
                  </a:lnTo>
                  <a:lnTo>
                    <a:pt x="374" y="108262"/>
                  </a:lnTo>
                  <a:lnTo>
                    <a:pt x="0" y="166466"/>
                  </a:lnTo>
                  <a:lnTo>
                    <a:pt x="7451" y="218738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45E4308-EF29-4281-87B9-9F0B12810DA2}"/>
                </a:ext>
              </a:extLst>
            </p:cNvPr>
            <p:cNvSpPr/>
            <p:nvPr/>
          </p:nvSpPr>
          <p:spPr>
            <a:xfrm>
              <a:off x="6712992" y="2917628"/>
              <a:ext cx="558160" cy="163122"/>
            </a:xfrm>
            <a:custGeom>
              <a:avLst/>
              <a:gdLst/>
              <a:ahLst/>
              <a:cxnLst/>
              <a:rect l="0" t="0" r="0" b="0"/>
              <a:pathLst>
                <a:path w="558160" h="163122">
                  <a:moveTo>
                    <a:pt x="0" y="31563"/>
                  </a:moveTo>
                  <a:lnTo>
                    <a:pt x="62279" y="51764"/>
                  </a:lnTo>
                  <a:lnTo>
                    <a:pt x="123090" y="60255"/>
                  </a:lnTo>
                  <a:lnTo>
                    <a:pt x="173802" y="54582"/>
                  </a:lnTo>
                  <a:lnTo>
                    <a:pt x="192900" y="47101"/>
                  </a:lnTo>
                  <a:lnTo>
                    <a:pt x="205298" y="33720"/>
                  </a:lnTo>
                  <a:lnTo>
                    <a:pt x="221314" y="0"/>
                  </a:lnTo>
                  <a:lnTo>
                    <a:pt x="218962" y="62213"/>
                  </a:lnTo>
                  <a:lnTo>
                    <a:pt x="224727" y="123027"/>
                  </a:lnTo>
                  <a:lnTo>
                    <a:pt x="229978" y="158487"/>
                  </a:lnTo>
                  <a:lnTo>
                    <a:pt x="232935" y="162273"/>
                  </a:lnTo>
                  <a:lnTo>
                    <a:pt x="236584" y="163121"/>
                  </a:lnTo>
                  <a:lnTo>
                    <a:pt x="293046" y="147053"/>
                  </a:lnTo>
                  <a:lnTo>
                    <a:pt x="353791" y="132955"/>
                  </a:lnTo>
                  <a:lnTo>
                    <a:pt x="404184" y="132511"/>
                  </a:lnTo>
                  <a:lnTo>
                    <a:pt x="457179" y="135710"/>
                  </a:lnTo>
                  <a:lnTo>
                    <a:pt x="477520" y="132884"/>
                  </a:lnTo>
                  <a:lnTo>
                    <a:pt x="485124" y="127605"/>
                  </a:lnTo>
                  <a:lnTo>
                    <a:pt x="495807" y="110564"/>
                  </a:lnTo>
                  <a:lnTo>
                    <a:pt x="498879" y="91258"/>
                  </a:lnTo>
                  <a:lnTo>
                    <a:pt x="496613" y="71504"/>
                  </a:lnTo>
                  <a:lnTo>
                    <a:pt x="485076" y="42373"/>
                  </a:lnTo>
                  <a:lnTo>
                    <a:pt x="472878" y="25473"/>
                  </a:lnTo>
                  <a:lnTo>
                    <a:pt x="466105" y="20798"/>
                  </a:lnTo>
                  <a:lnTo>
                    <a:pt x="451876" y="17839"/>
                  </a:lnTo>
                  <a:lnTo>
                    <a:pt x="446238" y="20737"/>
                  </a:lnTo>
                  <a:lnTo>
                    <a:pt x="437738" y="32897"/>
                  </a:lnTo>
                  <a:lnTo>
                    <a:pt x="435636" y="51711"/>
                  </a:lnTo>
                  <a:lnTo>
                    <a:pt x="438334" y="71526"/>
                  </a:lnTo>
                  <a:lnTo>
                    <a:pt x="449276" y="92106"/>
                  </a:lnTo>
                  <a:lnTo>
                    <a:pt x="476909" y="123260"/>
                  </a:lnTo>
                  <a:lnTo>
                    <a:pt x="502331" y="141050"/>
                  </a:lnTo>
                  <a:lnTo>
                    <a:pt x="521334" y="145035"/>
                  </a:lnTo>
                  <a:lnTo>
                    <a:pt x="558159" y="14470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8BCE896-7EED-41CE-ADB6-11D84F661922}"/>
              </a:ext>
            </a:extLst>
          </p:cNvPr>
          <p:cNvGrpSpPr/>
          <p:nvPr/>
        </p:nvGrpSpPr>
        <p:grpSpPr>
          <a:xfrm>
            <a:off x="5189369" y="3052679"/>
            <a:ext cx="1749905" cy="665867"/>
            <a:chOff x="5189369" y="3052679"/>
            <a:chExt cx="1749905" cy="665867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016C246-0E3B-4361-AA02-6DF702231372}"/>
                </a:ext>
              </a:extLst>
            </p:cNvPr>
            <p:cNvSpPr/>
            <p:nvPr/>
          </p:nvSpPr>
          <p:spPr>
            <a:xfrm>
              <a:off x="5189369" y="3052679"/>
              <a:ext cx="164207" cy="228505"/>
            </a:xfrm>
            <a:custGeom>
              <a:avLst/>
              <a:gdLst/>
              <a:ahLst/>
              <a:cxnLst/>
              <a:rect l="0" t="0" r="0" b="0"/>
              <a:pathLst>
                <a:path w="164207" h="228505">
                  <a:moveTo>
                    <a:pt x="150853" y="17195"/>
                  </a:moveTo>
                  <a:lnTo>
                    <a:pt x="119359" y="202"/>
                  </a:lnTo>
                  <a:lnTo>
                    <a:pt x="112257" y="0"/>
                  </a:lnTo>
                  <a:lnTo>
                    <a:pt x="97663" y="4245"/>
                  </a:lnTo>
                  <a:lnTo>
                    <a:pt x="85030" y="16188"/>
                  </a:lnTo>
                  <a:lnTo>
                    <a:pt x="79315" y="24066"/>
                  </a:lnTo>
                  <a:lnTo>
                    <a:pt x="75199" y="43994"/>
                  </a:lnTo>
                  <a:lnTo>
                    <a:pt x="77002" y="65143"/>
                  </a:lnTo>
                  <a:lnTo>
                    <a:pt x="96410" y="111072"/>
                  </a:lnTo>
                  <a:lnTo>
                    <a:pt x="137634" y="167804"/>
                  </a:lnTo>
                  <a:lnTo>
                    <a:pt x="163339" y="205730"/>
                  </a:lnTo>
                  <a:lnTo>
                    <a:pt x="164206" y="212445"/>
                  </a:lnTo>
                  <a:lnTo>
                    <a:pt x="162269" y="218598"/>
                  </a:lnTo>
                  <a:lnTo>
                    <a:pt x="158464" y="224376"/>
                  </a:lnTo>
                  <a:lnTo>
                    <a:pt x="151737" y="227391"/>
                  </a:lnTo>
                  <a:lnTo>
                    <a:pt x="133088" y="228504"/>
                  </a:lnTo>
                  <a:lnTo>
                    <a:pt x="71384" y="213897"/>
                  </a:lnTo>
                  <a:lnTo>
                    <a:pt x="20347" y="190423"/>
                  </a:lnTo>
                  <a:lnTo>
                    <a:pt x="0" y="175591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2C7CDD8-84DC-45E1-B96B-B0F52722EAD5}"/>
                </a:ext>
              </a:extLst>
            </p:cNvPr>
            <p:cNvSpPr/>
            <p:nvPr/>
          </p:nvSpPr>
          <p:spPr>
            <a:xfrm>
              <a:off x="5486373" y="3077416"/>
              <a:ext cx="12247" cy="203654"/>
            </a:xfrm>
            <a:custGeom>
              <a:avLst/>
              <a:gdLst/>
              <a:ahLst/>
              <a:cxnLst/>
              <a:rect l="0" t="0" r="0" b="0"/>
              <a:pathLst>
                <a:path w="12247" h="203654">
                  <a:moveTo>
                    <a:pt x="12246" y="0"/>
                  </a:moveTo>
                  <a:lnTo>
                    <a:pt x="219" y="56662"/>
                  </a:lnTo>
                  <a:lnTo>
                    <a:pt x="0" y="113904"/>
                  </a:lnTo>
                  <a:lnTo>
                    <a:pt x="9268" y="174949"/>
                  </a:lnTo>
                  <a:lnTo>
                    <a:pt x="12246" y="20365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882440B-FDBE-4357-B692-C8F3D3D36138}"/>
                </a:ext>
              </a:extLst>
            </p:cNvPr>
            <p:cNvSpPr/>
            <p:nvPr/>
          </p:nvSpPr>
          <p:spPr>
            <a:xfrm>
              <a:off x="5483534" y="3129877"/>
              <a:ext cx="218507" cy="105937"/>
            </a:xfrm>
            <a:custGeom>
              <a:avLst/>
              <a:gdLst/>
              <a:ahLst/>
              <a:cxnLst/>
              <a:rect l="0" t="0" r="0" b="0"/>
              <a:pathLst>
                <a:path w="218507" h="105937">
                  <a:moveTo>
                    <a:pt x="0" y="90850"/>
                  </a:moveTo>
                  <a:lnTo>
                    <a:pt x="58305" y="96034"/>
                  </a:lnTo>
                  <a:lnTo>
                    <a:pt x="118210" y="103370"/>
                  </a:lnTo>
                  <a:lnTo>
                    <a:pt x="156170" y="103194"/>
                  </a:lnTo>
                  <a:lnTo>
                    <a:pt x="173330" y="98013"/>
                  </a:lnTo>
                  <a:lnTo>
                    <a:pt x="200162" y="80960"/>
                  </a:lnTo>
                  <a:lnTo>
                    <a:pt x="213555" y="67179"/>
                  </a:lnTo>
                  <a:lnTo>
                    <a:pt x="216959" y="59146"/>
                  </a:lnTo>
                  <a:lnTo>
                    <a:pt x="218506" y="41281"/>
                  </a:lnTo>
                  <a:lnTo>
                    <a:pt x="214165" y="24401"/>
                  </a:lnTo>
                  <a:lnTo>
                    <a:pt x="210661" y="16380"/>
                  </a:lnTo>
                  <a:lnTo>
                    <a:pt x="197828" y="5233"/>
                  </a:lnTo>
                  <a:lnTo>
                    <a:pt x="189712" y="1087"/>
                  </a:lnTo>
                  <a:lnTo>
                    <a:pt x="180950" y="0"/>
                  </a:lnTo>
                  <a:lnTo>
                    <a:pt x="162274" y="3261"/>
                  </a:lnTo>
                  <a:lnTo>
                    <a:pt x="136917" y="18524"/>
                  </a:lnTo>
                  <a:lnTo>
                    <a:pt x="117485" y="34966"/>
                  </a:lnTo>
                  <a:lnTo>
                    <a:pt x="110880" y="49810"/>
                  </a:lnTo>
                  <a:lnTo>
                    <a:pt x="108784" y="67582"/>
                  </a:lnTo>
                  <a:lnTo>
                    <a:pt x="113140" y="105936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4BC5315-0753-4816-9DF2-53448184D272}"/>
                </a:ext>
              </a:extLst>
            </p:cNvPr>
            <p:cNvSpPr/>
            <p:nvPr/>
          </p:nvSpPr>
          <p:spPr>
            <a:xfrm>
              <a:off x="5731409" y="3086559"/>
              <a:ext cx="197144" cy="232224"/>
            </a:xfrm>
            <a:custGeom>
              <a:avLst/>
              <a:gdLst/>
              <a:ahLst/>
              <a:cxnLst/>
              <a:rect l="0" t="0" r="0" b="0"/>
              <a:pathLst>
                <a:path w="197144" h="232224">
                  <a:moveTo>
                    <a:pt x="106631" y="141711"/>
                  </a:moveTo>
                  <a:lnTo>
                    <a:pt x="81630" y="110216"/>
                  </a:lnTo>
                  <a:lnTo>
                    <a:pt x="63393" y="102571"/>
                  </a:lnTo>
                  <a:lnTo>
                    <a:pt x="52663" y="100532"/>
                  </a:lnTo>
                  <a:lnTo>
                    <a:pt x="31802" y="104972"/>
                  </a:lnTo>
                  <a:lnTo>
                    <a:pt x="21546" y="109675"/>
                  </a:lnTo>
                  <a:lnTo>
                    <a:pt x="7915" y="123841"/>
                  </a:lnTo>
                  <a:lnTo>
                    <a:pt x="3107" y="132312"/>
                  </a:lnTo>
                  <a:lnTo>
                    <a:pt x="0" y="150664"/>
                  </a:lnTo>
                  <a:lnTo>
                    <a:pt x="2250" y="168318"/>
                  </a:lnTo>
                  <a:lnTo>
                    <a:pt x="12941" y="187681"/>
                  </a:lnTo>
                  <a:lnTo>
                    <a:pt x="21969" y="198738"/>
                  </a:lnTo>
                  <a:lnTo>
                    <a:pt x="36039" y="207005"/>
                  </a:lnTo>
                  <a:lnTo>
                    <a:pt x="44485" y="210382"/>
                  </a:lnTo>
                  <a:lnTo>
                    <a:pt x="65043" y="209666"/>
                  </a:lnTo>
                  <a:lnTo>
                    <a:pt x="85633" y="203760"/>
                  </a:lnTo>
                  <a:lnTo>
                    <a:pt x="100372" y="195548"/>
                  </a:lnTo>
                  <a:lnTo>
                    <a:pt x="123491" y="170597"/>
                  </a:lnTo>
                  <a:lnTo>
                    <a:pt x="153499" y="125675"/>
                  </a:lnTo>
                  <a:lnTo>
                    <a:pt x="171700" y="69332"/>
                  </a:lnTo>
                  <a:lnTo>
                    <a:pt x="189583" y="11429"/>
                  </a:lnTo>
                  <a:lnTo>
                    <a:pt x="192945" y="0"/>
                  </a:lnTo>
                  <a:lnTo>
                    <a:pt x="187635" y="58219"/>
                  </a:lnTo>
                  <a:lnTo>
                    <a:pt x="182792" y="119324"/>
                  </a:lnTo>
                  <a:lnTo>
                    <a:pt x="186159" y="181774"/>
                  </a:lnTo>
                  <a:lnTo>
                    <a:pt x="197143" y="23222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574573F-B766-449B-AE5E-7A78E13A4C27}"/>
                </a:ext>
              </a:extLst>
            </p:cNvPr>
            <p:cNvSpPr/>
            <p:nvPr/>
          </p:nvSpPr>
          <p:spPr>
            <a:xfrm>
              <a:off x="6200089" y="3122163"/>
              <a:ext cx="90513" cy="234334"/>
            </a:xfrm>
            <a:custGeom>
              <a:avLst/>
              <a:gdLst/>
              <a:ahLst/>
              <a:cxnLst/>
              <a:rect l="0" t="0" r="0" b="0"/>
              <a:pathLst>
                <a:path w="90513" h="234334">
                  <a:moveTo>
                    <a:pt x="90512" y="30680"/>
                  </a:moveTo>
                  <a:lnTo>
                    <a:pt x="83652" y="13453"/>
                  </a:lnTo>
                  <a:lnTo>
                    <a:pt x="76010" y="3189"/>
                  </a:lnTo>
                  <a:lnTo>
                    <a:pt x="70787" y="620"/>
                  </a:lnTo>
                  <a:lnTo>
                    <a:pt x="58279" y="0"/>
                  </a:lnTo>
                  <a:lnTo>
                    <a:pt x="52262" y="2684"/>
                  </a:lnTo>
                  <a:lnTo>
                    <a:pt x="41106" y="12371"/>
                  </a:lnTo>
                  <a:lnTo>
                    <a:pt x="29407" y="31960"/>
                  </a:lnTo>
                  <a:lnTo>
                    <a:pt x="12724" y="89037"/>
                  </a:lnTo>
                  <a:lnTo>
                    <a:pt x="8225" y="150854"/>
                  </a:lnTo>
                  <a:lnTo>
                    <a:pt x="5368" y="214071"/>
                  </a:lnTo>
                  <a:lnTo>
                    <a:pt x="0" y="23433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648FF485-2FC8-47B4-991A-DE35DE0C6178}"/>
                </a:ext>
              </a:extLst>
            </p:cNvPr>
            <p:cNvSpPr/>
            <p:nvPr/>
          </p:nvSpPr>
          <p:spPr>
            <a:xfrm>
              <a:off x="6071863" y="3205642"/>
              <a:ext cx="211196" cy="67885"/>
            </a:xfrm>
            <a:custGeom>
              <a:avLst/>
              <a:gdLst/>
              <a:ahLst/>
              <a:cxnLst/>
              <a:rect l="0" t="0" r="0" b="0"/>
              <a:pathLst>
                <a:path w="211196" h="67885">
                  <a:moveTo>
                    <a:pt x="0" y="0"/>
                  </a:moveTo>
                  <a:lnTo>
                    <a:pt x="54051" y="21252"/>
                  </a:lnTo>
                  <a:lnTo>
                    <a:pt x="113251" y="39827"/>
                  </a:lnTo>
                  <a:lnTo>
                    <a:pt x="168624" y="57112"/>
                  </a:lnTo>
                  <a:lnTo>
                    <a:pt x="211195" y="67884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45E42A8-4B23-403F-BBD3-A8EDBF2D0A48}"/>
                </a:ext>
              </a:extLst>
            </p:cNvPr>
            <p:cNvSpPr/>
            <p:nvPr/>
          </p:nvSpPr>
          <p:spPr>
            <a:xfrm>
              <a:off x="6313229" y="3220976"/>
              <a:ext cx="203654" cy="165692"/>
            </a:xfrm>
            <a:custGeom>
              <a:avLst/>
              <a:gdLst/>
              <a:ahLst/>
              <a:cxnLst/>
              <a:rect l="0" t="0" r="0" b="0"/>
              <a:pathLst>
                <a:path w="203654" h="165692">
                  <a:moveTo>
                    <a:pt x="0" y="37465"/>
                  </a:moveTo>
                  <a:lnTo>
                    <a:pt x="57934" y="70185"/>
                  </a:lnTo>
                  <a:lnTo>
                    <a:pt x="92592" y="77796"/>
                  </a:lnTo>
                  <a:lnTo>
                    <a:pt x="114345" y="76901"/>
                  </a:lnTo>
                  <a:lnTo>
                    <a:pt x="141433" y="67681"/>
                  </a:lnTo>
                  <a:lnTo>
                    <a:pt x="153092" y="54526"/>
                  </a:lnTo>
                  <a:lnTo>
                    <a:pt x="157374" y="46325"/>
                  </a:lnTo>
                  <a:lnTo>
                    <a:pt x="159898" y="28273"/>
                  </a:lnTo>
                  <a:lnTo>
                    <a:pt x="159398" y="18766"/>
                  </a:lnTo>
                  <a:lnTo>
                    <a:pt x="156550" y="11589"/>
                  </a:lnTo>
                  <a:lnTo>
                    <a:pt x="146681" y="1381"/>
                  </a:lnTo>
                  <a:lnTo>
                    <a:pt x="140529" y="0"/>
                  </a:lnTo>
                  <a:lnTo>
                    <a:pt x="126989" y="2935"/>
                  </a:lnTo>
                  <a:lnTo>
                    <a:pt x="121534" y="6902"/>
                  </a:lnTo>
                  <a:lnTo>
                    <a:pt x="113239" y="18015"/>
                  </a:lnTo>
                  <a:lnTo>
                    <a:pt x="107862" y="46415"/>
                  </a:lnTo>
                  <a:lnTo>
                    <a:pt x="110273" y="73361"/>
                  </a:lnTo>
                  <a:lnTo>
                    <a:pt x="130639" y="115357"/>
                  </a:lnTo>
                  <a:lnTo>
                    <a:pt x="152407" y="140720"/>
                  </a:lnTo>
                  <a:lnTo>
                    <a:pt x="178040" y="157547"/>
                  </a:lnTo>
                  <a:lnTo>
                    <a:pt x="203653" y="165691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5AF6EEF-18D6-4E48-8F47-C69CCAC94655}"/>
                </a:ext>
              </a:extLst>
            </p:cNvPr>
            <p:cNvSpPr/>
            <p:nvPr/>
          </p:nvSpPr>
          <p:spPr>
            <a:xfrm>
              <a:off x="6633980" y="3205642"/>
              <a:ext cx="18672" cy="211196"/>
            </a:xfrm>
            <a:custGeom>
              <a:avLst/>
              <a:gdLst/>
              <a:ahLst/>
              <a:cxnLst/>
              <a:rect l="0" t="0" r="0" b="0"/>
              <a:pathLst>
                <a:path w="18672" h="211196">
                  <a:moveTo>
                    <a:pt x="18671" y="0"/>
                  </a:moveTo>
                  <a:lnTo>
                    <a:pt x="10988" y="55807"/>
                  </a:lnTo>
                  <a:lnTo>
                    <a:pt x="4726" y="109470"/>
                  </a:lnTo>
                  <a:lnTo>
                    <a:pt x="0" y="159155"/>
                  </a:lnTo>
                  <a:lnTo>
                    <a:pt x="11128" y="211195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6A3BBAC-2105-4B87-9E88-9B113B0DE70D}"/>
                </a:ext>
              </a:extLst>
            </p:cNvPr>
            <p:cNvSpPr/>
            <p:nvPr/>
          </p:nvSpPr>
          <p:spPr>
            <a:xfrm>
              <a:off x="6788418" y="3183014"/>
              <a:ext cx="15087" cy="218739"/>
            </a:xfrm>
            <a:custGeom>
              <a:avLst/>
              <a:gdLst/>
              <a:ahLst/>
              <a:cxnLst/>
              <a:rect l="0" t="0" r="0" b="0"/>
              <a:pathLst>
                <a:path w="15087" h="218739">
                  <a:moveTo>
                    <a:pt x="0" y="0"/>
                  </a:moveTo>
                  <a:lnTo>
                    <a:pt x="6494" y="58986"/>
                  </a:lnTo>
                  <a:lnTo>
                    <a:pt x="8174" y="114363"/>
                  </a:lnTo>
                  <a:lnTo>
                    <a:pt x="13472" y="171488"/>
                  </a:lnTo>
                  <a:lnTo>
                    <a:pt x="15086" y="218738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7810243D-9D1B-463C-9723-CA9FE09CB17A}"/>
                </a:ext>
              </a:extLst>
            </p:cNvPr>
            <p:cNvSpPr/>
            <p:nvPr/>
          </p:nvSpPr>
          <p:spPr>
            <a:xfrm>
              <a:off x="6735620" y="3246553"/>
              <a:ext cx="203654" cy="26974"/>
            </a:xfrm>
            <a:custGeom>
              <a:avLst/>
              <a:gdLst/>
              <a:ahLst/>
              <a:cxnLst/>
              <a:rect l="0" t="0" r="0" b="0"/>
              <a:pathLst>
                <a:path w="203654" h="26974">
                  <a:moveTo>
                    <a:pt x="0" y="4345"/>
                  </a:moveTo>
                  <a:lnTo>
                    <a:pt x="24087" y="0"/>
                  </a:lnTo>
                  <a:lnTo>
                    <a:pt x="80803" y="9037"/>
                  </a:lnTo>
                  <a:lnTo>
                    <a:pt x="135644" y="17659"/>
                  </a:lnTo>
                  <a:lnTo>
                    <a:pt x="194853" y="26355"/>
                  </a:lnTo>
                  <a:lnTo>
                    <a:pt x="203653" y="2697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5EBDCA0-D218-4AEF-B609-599D4772F7FA}"/>
                </a:ext>
              </a:extLst>
            </p:cNvPr>
            <p:cNvSpPr/>
            <p:nvPr/>
          </p:nvSpPr>
          <p:spPr>
            <a:xfrm>
              <a:off x="5272338" y="3318782"/>
              <a:ext cx="143313" cy="271538"/>
            </a:xfrm>
            <a:custGeom>
              <a:avLst/>
              <a:gdLst/>
              <a:ahLst/>
              <a:cxnLst/>
              <a:rect l="0" t="0" r="0" b="0"/>
              <a:pathLst>
                <a:path w="143313" h="271538">
                  <a:moveTo>
                    <a:pt x="0" y="0"/>
                  </a:moveTo>
                  <a:lnTo>
                    <a:pt x="2235" y="30585"/>
                  </a:lnTo>
                  <a:lnTo>
                    <a:pt x="6844" y="92026"/>
                  </a:lnTo>
                  <a:lnTo>
                    <a:pt x="8174" y="141153"/>
                  </a:lnTo>
                  <a:lnTo>
                    <a:pt x="13472" y="200992"/>
                  </a:lnTo>
                  <a:lnTo>
                    <a:pt x="14368" y="219232"/>
                  </a:lnTo>
                  <a:lnTo>
                    <a:pt x="28771" y="160442"/>
                  </a:lnTo>
                  <a:lnTo>
                    <a:pt x="36812" y="144221"/>
                  </a:lnTo>
                  <a:lnTo>
                    <a:pt x="48208" y="133100"/>
                  </a:lnTo>
                  <a:lnTo>
                    <a:pt x="54767" y="128961"/>
                  </a:lnTo>
                  <a:lnTo>
                    <a:pt x="68759" y="126597"/>
                  </a:lnTo>
                  <a:lnTo>
                    <a:pt x="76010" y="127140"/>
                  </a:lnTo>
                  <a:lnTo>
                    <a:pt x="88537" y="134448"/>
                  </a:lnTo>
                  <a:lnTo>
                    <a:pt x="110237" y="155621"/>
                  </a:lnTo>
                  <a:lnTo>
                    <a:pt x="121592" y="182903"/>
                  </a:lnTo>
                  <a:lnTo>
                    <a:pt x="138142" y="243825"/>
                  </a:lnTo>
                  <a:lnTo>
                    <a:pt x="143312" y="271537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9FDDED27-D1F2-401A-B963-2A3C53AD23AD}"/>
                </a:ext>
              </a:extLst>
            </p:cNvPr>
            <p:cNvSpPr/>
            <p:nvPr/>
          </p:nvSpPr>
          <p:spPr>
            <a:xfrm>
              <a:off x="5491076" y="3415784"/>
              <a:ext cx="155198" cy="174536"/>
            </a:xfrm>
            <a:custGeom>
              <a:avLst/>
              <a:gdLst/>
              <a:ahLst/>
              <a:cxnLst/>
              <a:rect l="0" t="0" r="0" b="0"/>
              <a:pathLst>
                <a:path w="155198" h="174536">
                  <a:moveTo>
                    <a:pt x="0" y="114194"/>
                  </a:moveTo>
                  <a:lnTo>
                    <a:pt x="53139" y="101328"/>
                  </a:lnTo>
                  <a:lnTo>
                    <a:pt x="109708" y="89013"/>
                  </a:lnTo>
                  <a:lnTo>
                    <a:pt x="130748" y="77493"/>
                  </a:lnTo>
                  <a:lnTo>
                    <a:pt x="147597" y="59460"/>
                  </a:lnTo>
                  <a:lnTo>
                    <a:pt x="153597" y="43215"/>
                  </a:lnTo>
                  <a:lnTo>
                    <a:pt x="155197" y="34190"/>
                  </a:lnTo>
                  <a:lnTo>
                    <a:pt x="152505" y="19692"/>
                  </a:lnTo>
                  <a:lnTo>
                    <a:pt x="149440" y="13479"/>
                  </a:lnTo>
                  <a:lnTo>
                    <a:pt x="137096" y="4341"/>
                  </a:lnTo>
                  <a:lnTo>
                    <a:pt x="129111" y="731"/>
                  </a:lnTo>
                  <a:lnTo>
                    <a:pt x="121273" y="0"/>
                  </a:lnTo>
                  <a:lnTo>
                    <a:pt x="105860" y="3658"/>
                  </a:lnTo>
                  <a:lnTo>
                    <a:pt x="83048" y="19145"/>
                  </a:lnTo>
                  <a:lnTo>
                    <a:pt x="72389" y="37030"/>
                  </a:lnTo>
                  <a:lnTo>
                    <a:pt x="66534" y="59785"/>
                  </a:lnTo>
                  <a:lnTo>
                    <a:pt x="69604" y="108661"/>
                  </a:lnTo>
                  <a:lnTo>
                    <a:pt x="82285" y="147276"/>
                  </a:lnTo>
                  <a:lnTo>
                    <a:pt x="98055" y="174535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5CB8FB4F-65B2-4C7B-918C-B1D5E4F930BB}"/>
                </a:ext>
              </a:extLst>
            </p:cNvPr>
            <p:cNvSpPr/>
            <p:nvPr/>
          </p:nvSpPr>
          <p:spPr>
            <a:xfrm>
              <a:off x="5723151" y="3470585"/>
              <a:ext cx="145061" cy="127278"/>
            </a:xfrm>
            <a:custGeom>
              <a:avLst/>
              <a:gdLst/>
              <a:ahLst/>
              <a:cxnLst/>
              <a:rect l="0" t="0" r="0" b="0"/>
              <a:pathLst>
                <a:path w="145061" h="127278">
                  <a:moveTo>
                    <a:pt x="62090" y="29222"/>
                  </a:moveTo>
                  <a:lnTo>
                    <a:pt x="55230" y="11995"/>
                  </a:lnTo>
                  <a:lnTo>
                    <a:pt x="47588" y="1731"/>
                  </a:lnTo>
                  <a:lnTo>
                    <a:pt x="41527" y="0"/>
                  </a:lnTo>
                  <a:lnTo>
                    <a:pt x="25854" y="2546"/>
                  </a:lnTo>
                  <a:lnTo>
                    <a:pt x="19494" y="7247"/>
                  </a:lnTo>
                  <a:lnTo>
                    <a:pt x="10194" y="21411"/>
                  </a:lnTo>
                  <a:lnTo>
                    <a:pt x="247" y="52236"/>
                  </a:lnTo>
                  <a:lnTo>
                    <a:pt x="0" y="83904"/>
                  </a:lnTo>
                  <a:lnTo>
                    <a:pt x="9239" y="110515"/>
                  </a:lnTo>
                  <a:lnTo>
                    <a:pt x="15961" y="115264"/>
                  </a:lnTo>
                  <a:lnTo>
                    <a:pt x="34605" y="118306"/>
                  </a:lnTo>
                  <a:lnTo>
                    <a:pt x="42928" y="114592"/>
                  </a:lnTo>
                  <a:lnTo>
                    <a:pt x="56647" y="99291"/>
                  </a:lnTo>
                  <a:lnTo>
                    <a:pt x="73089" y="65691"/>
                  </a:lnTo>
                  <a:lnTo>
                    <a:pt x="85263" y="7036"/>
                  </a:lnTo>
                  <a:lnTo>
                    <a:pt x="88434" y="5213"/>
                  </a:lnTo>
                  <a:lnTo>
                    <a:pt x="92224" y="5673"/>
                  </a:lnTo>
                  <a:lnTo>
                    <a:pt x="95588" y="9332"/>
                  </a:lnTo>
                  <a:lnTo>
                    <a:pt x="117337" y="66993"/>
                  </a:lnTo>
                  <a:lnTo>
                    <a:pt x="145060" y="127277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DC7E097B-FAE0-4350-8042-6E8F5FC5D25C}"/>
                </a:ext>
              </a:extLst>
            </p:cNvPr>
            <p:cNvSpPr/>
            <p:nvPr/>
          </p:nvSpPr>
          <p:spPr>
            <a:xfrm>
              <a:off x="5890839" y="3464167"/>
              <a:ext cx="301708" cy="156324"/>
            </a:xfrm>
            <a:custGeom>
              <a:avLst/>
              <a:gdLst/>
              <a:ahLst/>
              <a:cxnLst/>
              <a:rect l="0" t="0" r="0" b="0"/>
              <a:pathLst>
                <a:path w="301708" h="156324">
                  <a:moveTo>
                    <a:pt x="0" y="13012"/>
                  </a:moveTo>
                  <a:lnTo>
                    <a:pt x="6860" y="35423"/>
                  </a:lnTo>
                  <a:lnTo>
                    <a:pt x="52875" y="95468"/>
                  </a:lnTo>
                  <a:lnTo>
                    <a:pt x="76932" y="115994"/>
                  </a:lnTo>
                  <a:lnTo>
                    <a:pt x="84811" y="117704"/>
                  </a:lnTo>
                  <a:lnTo>
                    <a:pt x="102505" y="115134"/>
                  </a:lnTo>
                  <a:lnTo>
                    <a:pt x="117073" y="106169"/>
                  </a:lnTo>
                  <a:lnTo>
                    <a:pt x="123305" y="100259"/>
                  </a:lnTo>
                  <a:lnTo>
                    <a:pt x="130230" y="82518"/>
                  </a:lnTo>
                  <a:lnTo>
                    <a:pt x="131892" y="48971"/>
                  </a:lnTo>
                  <a:lnTo>
                    <a:pt x="130693" y="31508"/>
                  </a:lnTo>
                  <a:lnTo>
                    <a:pt x="131547" y="30371"/>
                  </a:lnTo>
                  <a:lnTo>
                    <a:pt x="179164" y="89477"/>
                  </a:lnTo>
                  <a:lnTo>
                    <a:pt x="207105" y="103366"/>
                  </a:lnTo>
                  <a:lnTo>
                    <a:pt x="236616" y="108785"/>
                  </a:lnTo>
                  <a:lnTo>
                    <a:pt x="254340" y="103347"/>
                  </a:lnTo>
                  <a:lnTo>
                    <a:pt x="269761" y="91712"/>
                  </a:lnTo>
                  <a:lnTo>
                    <a:pt x="282201" y="75367"/>
                  </a:lnTo>
                  <a:lnTo>
                    <a:pt x="286612" y="56928"/>
                  </a:lnTo>
                  <a:lnTo>
                    <a:pt x="286615" y="47318"/>
                  </a:lnTo>
                  <a:lnTo>
                    <a:pt x="279914" y="29935"/>
                  </a:lnTo>
                  <a:lnTo>
                    <a:pt x="259130" y="2294"/>
                  </a:lnTo>
                  <a:lnTo>
                    <a:pt x="254046" y="0"/>
                  </a:lnTo>
                  <a:lnTo>
                    <a:pt x="248982" y="147"/>
                  </a:lnTo>
                  <a:lnTo>
                    <a:pt x="243929" y="1921"/>
                  </a:lnTo>
                  <a:lnTo>
                    <a:pt x="240561" y="6456"/>
                  </a:lnTo>
                  <a:lnTo>
                    <a:pt x="236817" y="20434"/>
                  </a:lnTo>
                  <a:lnTo>
                    <a:pt x="238714" y="43147"/>
                  </a:lnTo>
                  <a:lnTo>
                    <a:pt x="262129" y="105428"/>
                  </a:lnTo>
                  <a:lnTo>
                    <a:pt x="301707" y="15632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3ED89EC-A21A-4F69-B46F-B7AADC06C6F2}"/>
                </a:ext>
              </a:extLst>
            </p:cNvPr>
            <p:cNvSpPr/>
            <p:nvPr/>
          </p:nvSpPr>
          <p:spPr>
            <a:xfrm>
              <a:off x="6260430" y="3462093"/>
              <a:ext cx="98057" cy="90514"/>
            </a:xfrm>
            <a:custGeom>
              <a:avLst/>
              <a:gdLst/>
              <a:ahLst/>
              <a:cxnLst/>
              <a:rect l="0" t="0" r="0" b="0"/>
              <a:pathLst>
                <a:path w="98057" h="90514">
                  <a:moveTo>
                    <a:pt x="0" y="0"/>
                  </a:moveTo>
                  <a:lnTo>
                    <a:pt x="10440" y="30585"/>
                  </a:lnTo>
                  <a:lnTo>
                    <a:pt x="32234" y="60424"/>
                  </a:lnTo>
                  <a:lnTo>
                    <a:pt x="53410" y="78990"/>
                  </a:lnTo>
                  <a:lnTo>
                    <a:pt x="70391" y="85391"/>
                  </a:lnTo>
                  <a:lnTo>
                    <a:pt x="98056" y="9051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EE93A38-9B1C-4017-95D4-02E614608703}"/>
                </a:ext>
              </a:extLst>
            </p:cNvPr>
            <p:cNvSpPr/>
            <p:nvPr/>
          </p:nvSpPr>
          <p:spPr>
            <a:xfrm>
              <a:off x="6358486" y="3439465"/>
              <a:ext cx="45257" cy="279081"/>
            </a:xfrm>
            <a:custGeom>
              <a:avLst/>
              <a:gdLst/>
              <a:ahLst/>
              <a:cxnLst/>
              <a:rect l="0" t="0" r="0" b="0"/>
              <a:pathLst>
                <a:path w="45257" h="279081">
                  <a:moveTo>
                    <a:pt x="45256" y="0"/>
                  </a:moveTo>
                  <a:lnTo>
                    <a:pt x="33228" y="41111"/>
                  </a:lnTo>
                  <a:lnTo>
                    <a:pt x="26568" y="99031"/>
                  </a:lnTo>
                  <a:lnTo>
                    <a:pt x="20912" y="157356"/>
                  </a:lnTo>
                  <a:lnTo>
                    <a:pt x="12231" y="210525"/>
                  </a:lnTo>
                  <a:lnTo>
                    <a:pt x="2190" y="262840"/>
                  </a:lnTo>
                  <a:lnTo>
                    <a:pt x="0" y="27908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0E6CAB9E-A041-45B5-A7B4-6A0B69A7ABFB}"/>
                </a:ext>
              </a:extLst>
            </p:cNvPr>
            <p:cNvSpPr/>
            <p:nvPr/>
          </p:nvSpPr>
          <p:spPr>
            <a:xfrm>
              <a:off x="6486711" y="3590319"/>
              <a:ext cx="7544" cy="1"/>
            </a:xfrm>
            <a:custGeom>
              <a:avLst/>
              <a:gdLst/>
              <a:ahLst/>
              <a:cxnLst/>
              <a:rect l="0" t="0" r="0" b="0"/>
              <a:pathLst>
                <a:path w="7544" h="1">
                  <a:moveTo>
                    <a:pt x="0" y="0"/>
                  </a:moveTo>
                  <a:lnTo>
                    <a:pt x="7543" y="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CCCA311C-3F62-4B8E-BFB3-AE61FC8E5169}"/>
              </a:ext>
            </a:extLst>
          </p:cNvPr>
          <p:cNvGrpSpPr/>
          <p:nvPr/>
        </p:nvGrpSpPr>
        <p:grpSpPr>
          <a:xfrm>
            <a:off x="5189369" y="3873322"/>
            <a:ext cx="1131404" cy="261156"/>
            <a:chOff x="5189369" y="3873322"/>
            <a:chExt cx="1131404" cy="261156"/>
          </a:xfrm>
        </p:grpSpPr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D03EB48-3FCF-4A32-BBBF-2F9FB2BCFBE7}"/>
                </a:ext>
              </a:extLst>
            </p:cNvPr>
            <p:cNvSpPr/>
            <p:nvPr/>
          </p:nvSpPr>
          <p:spPr>
            <a:xfrm>
              <a:off x="5189369" y="3873322"/>
              <a:ext cx="234345" cy="198332"/>
            </a:xfrm>
            <a:custGeom>
              <a:avLst/>
              <a:gdLst/>
              <a:ahLst/>
              <a:cxnLst/>
              <a:rect l="0" t="0" r="0" b="0"/>
              <a:pathLst>
                <a:path w="234345" h="198332">
                  <a:moveTo>
                    <a:pt x="181025" y="12246"/>
                  </a:moveTo>
                  <a:lnTo>
                    <a:pt x="130385" y="219"/>
                  </a:lnTo>
                  <a:lnTo>
                    <a:pt x="86872" y="0"/>
                  </a:lnTo>
                  <a:lnTo>
                    <a:pt x="41425" y="10944"/>
                  </a:lnTo>
                  <a:lnTo>
                    <a:pt x="27909" y="18930"/>
                  </a:lnTo>
                  <a:lnTo>
                    <a:pt x="26148" y="25083"/>
                  </a:lnTo>
                  <a:lnTo>
                    <a:pt x="30897" y="40858"/>
                  </a:lnTo>
                  <a:lnTo>
                    <a:pt x="41389" y="52340"/>
                  </a:lnTo>
                  <a:lnTo>
                    <a:pt x="68610" y="66540"/>
                  </a:lnTo>
                  <a:lnTo>
                    <a:pt x="123702" y="82555"/>
                  </a:lnTo>
                  <a:lnTo>
                    <a:pt x="180759" y="107921"/>
                  </a:lnTo>
                  <a:lnTo>
                    <a:pt x="218703" y="134768"/>
                  </a:lnTo>
                  <a:lnTo>
                    <a:pt x="233347" y="156102"/>
                  </a:lnTo>
                  <a:lnTo>
                    <a:pt x="234344" y="162625"/>
                  </a:lnTo>
                  <a:lnTo>
                    <a:pt x="233333" y="168650"/>
                  </a:lnTo>
                  <a:lnTo>
                    <a:pt x="230982" y="174343"/>
                  </a:lnTo>
                  <a:lnTo>
                    <a:pt x="221666" y="182903"/>
                  </a:lnTo>
                  <a:lnTo>
                    <a:pt x="207468" y="189501"/>
                  </a:lnTo>
                  <a:lnTo>
                    <a:pt x="164210" y="198331"/>
                  </a:lnTo>
                  <a:lnTo>
                    <a:pt x="119317" y="196319"/>
                  </a:lnTo>
                  <a:lnTo>
                    <a:pt x="60418" y="179036"/>
                  </a:lnTo>
                  <a:lnTo>
                    <a:pt x="0" y="155557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D16CB51A-B2EA-4F90-8F26-7A990D0B555D}"/>
                </a:ext>
              </a:extLst>
            </p:cNvPr>
            <p:cNvSpPr/>
            <p:nvPr/>
          </p:nvSpPr>
          <p:spPr>
            <a:xfrm>
              <a:off x="5521570" y="3976081"/>
              <a:ext cx="197404" cy="136640"/>
            </a:xfrm>
            <a:custGeom>
              <a:avLst/>
              <a:gdLst/>
              <a:ahLst/>
              <a:cxnLst/>
              <a:rect l="0" t="0" r="0" b="0"/>
              <a:pathLst>
                <a:path w="197404" h="136640">
                  <a:moveTo>
                    <a:pt x="120360" y="15085"/>
                  </a:moveTo>
                  <a:lnTo>
                    <a:pt x="93511" y="9115"/>
                  </a:lnTo>
                  <a:lnTo>
                    <a:pt x="68545" y="10244"/>
                  </a:lnTo>
                  <a:lnTo>
                    <a:pt x="52913" y="14610"/>
                  </a:lnTo>
                  <a:lnTo>
                    <a:pt x="29978" y="27329"/>
                  </a:lnTo>
                  <a:lnTo>
                    <a:pt x="14820" y="39803"/>
                  </a:lnTo>
                  <a:lnTo>
                    <a:pt x="4173" y="55962"/>
                  </a:lnTo>
                  <a:lnTo>
                    <a:pt x="160" y="64965"/>
                  </a:lnTo>
                  <a:lnTo>
                    <a:pt x="0" y="73480"/>
                  </a:lnTo>
                  <a:lnTo>
                    <a:pt x="6525" y="89646"/>
                  </a:lnTo>
                  <a:lnTo>
                    <a:pt x="20330" y="108879"/>
                  </a:lnTo>
                  <a:lnTo>
                    <a:pt x="47048" y="125193"/>
                  </a:lnTo>
                  <a:lnTo>
                    <a:pt x="77500" y="136639"/>
                  </a:lnTo>
                  <a:lnTo>
                    <a:pt x="132535" y="135971"/>
                  </a:lnTo>
                  <a:lnTo>
                    <a:pt x="163357" y="128379"/>
                  </a:lnTo>
                  <a:lnTo>
                    <a:pt x="183329" y="117398"/>
                  </a:lnTo>
                  <a:lnTo>
                    <a:pt x="189996" y="109274"/>
                  </a:lnTo>
                  <a:lnTo>
                    <a:pt x="197403" y="89073"/>
                  </a:lnTo>
                  <a:lnTo>
                    <a:pt x="196226" y="68362"/>
                  </a:lnTo>
                  <a:lnTo>
                    <a:pt x="186140" y="40089"/>
                  </a:lnTo>
                  <a:lnTo>
                    <a:pt x="165616" y="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BDAAB2C-9B89-423A-AE74-D0CBB56E4027}"/>
                </a:ext>
              </a:extLst>
            </p:cNvPr>
            <p:cNvSpPr/>
            <p:nvPr/>
          </p:nvSpPr>
          <p:spPr>
            <a:xfrm>
              <a:off x="5809442" y="4006251"/>
              <a:ext cx="21056" cy="105599"/>
            </a:xfrm>
            <a:custGeom>
              <a:avLst/>
              <a:gdLst/>
              <a:ahLst/>
              <a:cxnLst/>
              <a:rect l="0" t="0" r="0" b="0"/>
              <a:pathLst>
                <a:path w="21056" h="105599">
                  <a:moveTo>
                    <a:pt x="5970" y="0"/>
                  </a:moveTo>
                  <a:lnTo>
                    <a:pt x="0" y="26850"/>
                  </a:lnTo>
                  <a:lnTo>
                    <a:pt x="800" y="81105"/>
                  </a:lnTo>
                  <a:lnTo>
                    <a:pt x="2523" y="89269"/>
                  </a:lnTo>
                  <a:lnTo>
                    <a:pt x="5348" y="94712"/>
                  </a:lnTo>
                  <a:lnTo>
                    <a:pt x="8908" y="98341"/>
                  </a:lnTo>
                  <a:lnTo>
                    <a:pt x="21055" y="105598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8F9FC259-EC8F-48CB-9FAB-618CE668B1AC}"/>
                </a:ext>
              </a:extLst>
            </p:cNvPr>
            <p:cNvSpPr/>
            <p:nvPr/>
          </p:nvSpPr>
          <p:spPr>
            <a:xfrm>
              <a:off x="5838040" y="3938367"/>
              <a:ext cx="7544" cy="7544"/>
            </a:xfrm>
            <a:custGeom>
              <a:avLst/>
              <a:gdLst/>
              <a:ahLst/>
              <a:cxnLst/>
              <a:rect l="0" t="0" r="0" b="0"/>
              <a:pathLst>
                <a:path w="7544" h="7544">
                  <a:moveTo>
                    <a:pt x="7543" y="0"/>
                  </a:moveTo>
                  <a:lnTo>
                    <a:pt x="0" y="7543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60FDEFDA-A251-4E38-A4E3-CD2125AA5E4E}"/>
                </a:ext>
              </a:extLst>
            </p:cNvPr>
            <p:cNvSpPr/>
            <p:nvPr/>
          </p:nvSpPr>
          <p:spPr>
            <a:xfrm>
              <a:off x="6004885" y="3885568"/>
              <a:ext cx="21723" cy="248910"/>
            </a:xfrm>
            <a:custGeom>
              <a:avLst/>
              <a:gdLst/>
              <a:ahLst/>
              <a:cxnLst/>
              <a:rect l="0" t="0" r="0" b="0"/>
              <a:pathLst>
                <a:path w="21723" h="248910">
                  <a:moveTo>
                    <a:pt x="14179" y="0"/>
                  </a:moveTo>
                  <a:lnTo>
                    <a:pt x="3681" y="50002"/>
                  </a:lnTo>
                  <a:lnTo>
                    <a:pt x="0" y="105697"/>
                  </a:lnTo>
                  <a:lnTo>
                    <a:pt x="3218" y="166646"/>
                  </a:lnTo>
                  <a:lnTo>
                    <a:pt x="18464" y="229388"/>
                  </a:lnTo>
                  <a:lnTo>
                    <a:pt x="21722" y="248909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8F1AC2B-0CD2-401E-8092-16FAD8C524E4}"/>
                </a:ext>
              </a:extLst>
            </p:cNvPr>
            <p:cNvSpPr/>
            <p:nvPr/>
          </p:nvSpPr>
          <p:spPr>
            <a:xfrm>
              <a:off x="6177461" y="4051507"/>
              <a:ext cx="143312" cy="30172"/>
            </a:xfrm>
            <a:custGeom>
              <a:avLst/>
              <a:gdLst/>
              <a:ahLst/>
              <a:cxnLst/>
              <a:rect l="0" t="0" r="0" b="0"/>
              <a:pathLst>
                <a:path w="143312" h="30172">
                  <a:moveTo>
                    <a:pt x="0" y="0"/>
                  </a:moveTo>
                  <a:lnTo>
                    <a:pt x="44484" y="4005"/>
                  </a:lnTo>
                  <a:lnTo>
                    <a:pt x="99278" y="21252"/>
                  </a:lnTo>
                  <a:lnTo>
                    <a:pt x="143311" y="30171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F0CC42B3-C31E-4547-B7BB-B89E209FC6EB}"/>
              </a:ext>
            </a:extLst>
          </p:cNvPr>
          <p:cNvGrpSpPr/>
          <p:nvPr/>
        </p:nvGrpSpPr>
        <p:grpSpPr>
          <a:xfrm>
            <a:off x="6501797" y="3983623"/>
            <a:ext cx="687063" cy="248910"/>
            <a:chOff x="6501797" y="3983623"/>
            <a:chExt cx="687063" cy="24891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80CE4FA-7BC5-43F0-BA11-E0E994C09867}"/>
                </a:ext>
              </a:extLst>
            </p:cNvPr>
            <p:cNvSpPr/>
            <p:nvPr/>
          </p:nvSpPr>
          <p:spPr>
            <a:xfrm>
              <a:off x="6501797" y="3983623"/>
              <a:ext cx="246859" cy="156382"/>
            </a:xfrm>
            <a:custGeom>
              <a:avLst/>
              <a:gdLst/>
              <a:ahLst/>
              <a:cxnLst/>
              <a:rect l="0" t="0" r="0" b="0"/>
              <a:pathLst>
                <a:path w="246859" h="156382">
                  <a:moveTo>
                    <a:pt x="0" y="22628"/>
                  </a:moveTo>
                  <a:lnTo>
                    <a:pt x="12012" y="30636"/>
                  </a:lnTo>
                  <a:lnTo>
                    <a:pt x="32574" y="60403"/>
                  </a:lnTo>
                  <a:lnTo>
                    <a:pt x="62846" y="117557"/>
                  </a:lnTo>
                  <a:lnTo>
                    <a:pt x="78777" y="141547"/>
                  </a:lnTo>
                  <a:lnTo>
                    <a:pt x="92001" y="153981"/>
                  </a:lnTo>
                  <a:lnTo>
                    <a:pt x="97371" y="155453"/>
                  </a:lnTo>
                  <a:lnTo>
                    <a:pt x="101789" y="153920"/>
                  </a:lnTo>
                  <a:lnTo>
                    <a:pt x="105573" y="150384"/>
                  </a:lnTo>
                  <a:lnTo>
                    <a:pt x="114901" y="129390"/>
                  </a:lnTo>
                  <a:lnTo>
                    <a:pt x="124179" y="76578"/>
                  </a:lnTo>
                  <a:lnTo>
                    <a:pt x="128043" y="72004"/>
                  </a:lnTo>
                  <a:lnTo>
                    <a:pt x="133131" y="69793"/>
                  </a:lnTo>
                  <a:lnTo>
                    <a:pt x="139039" y="69157"/>
                  </a:lnTo>
                  <a:lnTo>
                    <a:pt x="144653" y="72085"/>
                  </a:lnTo>
                  <a:lnTo>
                    <a:pt x="160563" y="92223"/>
                  </a:lnTo>
                  <a:lnTo>
                    <a:pt x="190011" y="134835"/>
                  </a:lnTo>
                  <a:lnTo>
                    <a:pt x="211623" y="154116"/>
                  </a:lnTo>
                  <a:lnTo>
                    <a:pt x="218185" y="156381"/>
                  </a:lnTo>
                  <a:lnTo>
                    <a:pt x="224236" y="156215"/>
                  </a:lnTo>
                  <a:lnTo>
                    <a:pt x="229946" y="154428"/>
                  </a:lnTo>
                  <a:lnTo>
                    <a:pt x="234591" y="149884"/>
                  </a:lnTo>
                  <a:lnTo>
                    <a:pt x="241986" y="135896"/>
                  </a:lnTo>
                  <a:lnTo>
                    <a:pt x="246858" y="109174"/>
                  </a:lnTo>
                  <a:lnTo>
                    <a:pt x="244297" y="84030"/>
                  </a:lnTo>
                  <a:lnTo>
                    <a:pt x="214132" y="24818"/>
                  </a:lnTo>
                  <a:lnTo>
                    <a:pt x="196110" y="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DBBB2CC3-B33D-4313-B027-5FCFAB291264}"/>
                </a:ext>
              </a:extLst>
            </p:cNvPr>
            <p:cNvSpPr/>
            <p:nvPr/>
          </p:nvSpPr>
          <p:spPr>
            <a:xfrm>
              <a:off x="6856351" y="3995761"/>
              <a:ext cx="158349" cy="123632"/>
            </a:xfrm>
            <a:custGeom>
              <a:avLst/>
              <a:gdLst/>
              <a:ahLst/>
              <a:cxnLst/>
              <a:rect l="0" t="0" r="0" b="0"/>
              <a:pathLst>
                <a:path w="158349" h="123632">
                  <a:moveTo>
                    <a:pt x="150806" y="18033"/>
                  </a:moveTo>
                  <a:lnTo>
                    <a:pt x="131064" y="6828"/>
                  </a:lnTo>
                  <a:lnTo>
                    <a:pt x="99327" y="0"/>
                  </a:lnTo>
                  <a:lnTo>
                    <a:pt x="60125" y="3378"/>
                  </a:lnTo>
                  <a:lnTo>
                    <a:pt x="28210" y="14622"/>
                  </a:lnTo>
                  <a:lnTo>
                    <a:pt x="13628" y="23781"/>
                  </a:lnTo>
                  <a:lnTo>
                    <a:pt x="3795" y="37908"/>
                  </a:lnTo>
                  <a:lnTo>
                    <a:pt x="0" y="46369"/>
                  </a:lnTo>
                  <a:lnTo>
                    <a:pt x="252" y="64709"/>
                  </a:lnTo>
                  <a:lnTo>
                    <a:pt x="5952" y="82358"/>
                  </a:lnTo>
                  <a:lnTo>
                    <a:pt x="14072" y="95789"/>
                  </a:lnTo>
                  <a:lnTo>
                    <a:pt x="32071" y="112773"/>
                  </a:lnTo>
                  <a:lnTo>
                    <a:pt x="48309" y="118805"/>
                  </a:lnTo>
                  <a:lnTo>
                    <a:pt x="57332" y="120414"/>
                  </a:lnTo>
                  <a:lnTo>
                    <a:pt x="71828" y="117731"/>
                  </a:lnTo>
                  <a:lnTo>
                    <a:pt x="83857" y="110114"/>
                  </a:lnTo>
                  <a:lnTo>
                    <a:pt x="100053" y="90852"/>
                  </a:lnTo>
                  <a:lnTo>
                    <a:pt x="110371" y="73584"/>
                  </a:lnTo>
                  <a:lnTo>
                    <a:pt x="118607" y="37542"/>
                  </a:lnTo>
                  <a:lnTo>
                    <a:pt x="119283" y="39420"/>
                  </a:lnTo>
                  <a:lnTo>
                    <a:pt x="131054" y="90290"/>
                  </a:lnTo>
                  <a:lnTo>
                    <a:pt x="142346" y="111145"/>
                  </a:lnTo>
                  <a:lnTo>
                    <a:pt x="149280" y="118081"/>
                  </a:lnTo>
                  <a:lnTo>
                    <a:pt x="158348" y="123631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9B33DB9-1F5D-4137-8CF1-B7DAAD025B62}"/>
                </a:ext>
              </a:extLst>
            </p:cNvPr>
            <p:cNvSpPr/>
            <p:nvPr/>
          </p:nvSpPr>
          <p:spPr>
            <a:xfrm>
              <a:off x="7075041" y="3985859"/>
              <a:ext cx="113819" cy="246674"/>
            </a:xfrm>
            <a:custGeom>
              <a:avLst/>
              <a:gdLst/>
              <a:ahLst/>
              <a:cxnLst/>
              <a:rect l="0" t="0" r="0" b="0"/>
              <a:pathLst>
                <a:path w="113819" h="246674">
                  <a:moveTo>
                    <a:pt x="90512" y="12850"/>
                  </a:moveTo>
                  <a:lnTo>
                    <a:pt x="82504" y="4841"/>
                  </a:lnTo>
                  <a:lnTo>
                    <a:pt x="69632" y="910"/>
                  </a:lnTo>
                  <a:lnTo>
                    <a:pt x="52738" y="0"/>
                  </a:lnTo>
                  <a:lnTo>
                    <a:pt x="34055" y="2389"/>
                  </a:lnTo>
                  <a:lnTo>
                    <a:pt x="16811" y="10714"/>
                  </a:lnTo>
                  <a:lnTo>
                    <a:pt x="8693" y="16454"/>
                  </a:lnTo>
                  <a:lnTo>
                    <a:pt x="4119" y="22796"/>
                  </a:lnTo>
                  <a:lnTo>
                    <a:pt x="1908" y="29537"/>
                  </a:lnTo>
                  <a:lnTo>
                    <a:pt x="1272" y="36545"/>
                  </a:lnTo>
                  <a:lnTo>
                    <a:pt x="5035" y="48803"/>
                  </a:lnTo>
                  <a:lnTo>
                    <a:pt x="26643" y="80657"/>
                  </a:lnTo>
                  <a:lnTo>
                    <a:pt x="55826" y="102850"/>
                  </a:lnTo>
                  <a:lnTo>
                    <a:pt x="110386" y="138531"/>
                  </a:lnTo>
                  <a:lnTo>
                    <a:pt x="113818" y="144408"/>
                  </a:lnTo>
                  <a:lnTo>
                    <a:pt x="113592" y="150839"/>
                  </a:lnTo>
                  <a:lnTo>
                    <a:pt x="110927" y="157642"/>
                  </a:lnTo>
                  <a:lnTo>
                    <a:pt x="91160" y="179227"/>
                  </a:lnTo>
                  <a:lnTo>
                    <a:pt x="30085" y="218748"/>
                  </a:lnTo>
                  <a:lnTo>
                    <a:pt x="0" y="246673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85720401-D768-433C-80A5-1D592666DB6D}"/>
              </a:ext>
            </a:extLst>
          </p:cNvPr>
          <p:cNvGrpSpPr/>
          <p:nvPr/>
        </p:nvGrpSpPr>
        <p:grpSpPr>
          <a:xfrm>
            <a:off x="5211997" y="4179733"/>
            <a:ext cx="1648957" cy="731642"/>
            <a:chOff x="5211997" y="4179733"/>
            <a:chExt cx="1648957" cy="731642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2D7D100-C105-42E1-B6AD-2F0546A7B906}"/>
                </a:ext>
              </a:extLst>
            </p:cNvPr>
            <p:cNvSpPr/>
            <p:nvPr/>
          </p:nvSpPr>
          <p:spPr>
            <a:xfrm>
              <a:off x="5211997" y="4179733"/>
              <a:ext cx="182871" cy="241367"/>
            </a:xfrm>
            <a:custGeom>
              <a:avLst/>
              <a:gdLst/>
              <a:ahLst/>
              <a:cxnLst/>
              <a:rect l="0" t="0" r="0" b="0"/>
              <a:pathLst>
                <a:path w="182871" h="241367">
                  <a:moveTo>
                    <a:pt x="0" y="0"/>
                  </a:moveTo>
                  <a:lnTo>
                    <a:pt x="17516" y="57391"/>
                  </a:lnTo>
                  <a:lnTo>
                    <a:pt x="26421" y="89639"/>
                  </a:lnTo>
                  <a:lnTo>
                    <a:pt x="35811" y="149276"/>
                  </a:lnTo>
                  <a:lnTo>
                    <a:pt x="38301" y="206797"/>
                  </a:lnTo>
                  <a:lnTo>
                    <a:pt x="39781" y="208263"/>
                  </a:lnTo>
                  <a:lnTo>
                    <a:pt x="41606" y="206726"/>
                  </a:lnTo>
                  <a:lnTo>
                    <a:pt x="72449" y="147203"/>
                  </a:lnTo>
                  <a:lnTo>
                    <a:pt x="96800" y="128448"/>
                  </a:lnTo>
                  <a:lnTo>
                    <a:pt x="121149" y="118048"/>
                  </a:lnTo>
                  <a:lnTo>
                    <a:pt x="139607" y="115322"/>
                  </a:lnTo>
                  <a:lnTo>
                    <a:pt x="147547" y="117109"/>
                  </a:lnTo>
                  <a:lnTo>
                    <a:pt x="160838" y="125800"/>
                  </a:lnTo>
                  <a:lnTo>
                    <a:pt x="170097" y="140277"/>
                  </a:lnTo>
                  <a:lnTo>
                    <a:pt x="182870" y="176887"/>
                  </a:lnTo>
                  <a:lnTo>
                    <a:pt x="181847" y="221929"/>
                  </a:lnTo>
                  <a:lnTo>
                    <a:pt x="181025" y="241366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13D91BCC-17CA-4F36-8B60-E01F813EF61A}"/>
                </a:ext>
              </a:extLst>
            </p:cNvPr>
            <p:cNvSpPr/>
            <p:nvPr/>
          </p:nvSpPr>
          <p:spPr>
            <a:xfrm>
              <a:off x="5544612" y="4325141"/>
              <a:ext cx="210459" cy="141215"/>
            </a:xfrm>
            <a:custGeom>
              <a:avLst/>
              <a:gdLst/>
              <a:ahLst/>
              <a:cxnLst/>
              <a:rect l="0" t="0" r="0" b="0"/>
              <a:pathLst>
                <a:path w="210459" h="141215">
                  <a:moveTo>
                    <a:pt x="135032" y="12989"/>
                  </a:moveTo>
                  <a:lnTo>
                    <a:pt x="123019" y="4981"/>
                  </a:lnTo>
                  <a:lnTo>
                    <a:pt x="99533" y="0"/>
                  </a:lnTo>
                  <a:lnTo>
                    <a:pt x="75346" y="2529"/>
                  </a:lnTo>
                  <a:lnTo>
                    <a:pt x="44248" y="12590"/>
                  </a:lnTo>
                  <a:lnTo>
                    <a:pt x="16503" y="34194"/>
                  </a:lnTo>
                  <a:lnTo>
                    <a:pt x="367" y="61827"/>
                  </a:lnTo>
                  <a:lnTo>
                    <a:pt x="0" y="70690"/>
                  </a:lnTo>
                  <a:lnTo>
                    <a:pt x="6295" y="87242"/>
                  </a:lnTo>
                  <a:lnTo>
                    <a:pt x="19970" y="106692"/>
                  </a:lnTo>
                  <a:lnTo>
                    <a:pt x="38642" y="119066"/>
                  </a:lnTo>
                  <a:lnTo>
                    <a:pt x="68106" y="124036"/>
                  </a:lnTo>
                  <a:lnTo>
                    <a:pt x="95368" y="121504"/>
                  </a:lnTo>
                  <a:lnTo>
                    <a:pt x="123372" y="107438"/>
                  </a:lnTo>
                  <a:lnTo>
                    <a:pt x="144893" y="83343"/>
                  </a:lnTo>
                  <a:lnTo>
                    <a:pt x="157881" y="54972"/>
                  </a:lnTo>
                  <a:lnTo>
                    <a:pt x="159714" y="37514"/>
                  </a:lnTo>
                  <a:lnTo>
                    <a:pt x="158572" y="27241"/>
                  </a:lnTo>
                  <a:lnTo>
                    <a:pt x="157780" y="56418"/>
                  </a:lnTo>
                  <a:lnTo>
                    <a:pt x="165703" y="84336"/>
                  </a:lnTo>
                  <a:lnTo>
                    <a:pt x="183398" y="111759"/>
                  </a:lnTo>
                  <a:lnTo>
                    <a:pt x="210458" y="141214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950C108-2E21-4A17-9D99-A524ACE50E46}"/>
                </a:ext>
              </a:extLst>
            </p:cNvPr>
            <p:cNvSpPr/>
            <p:nvPr/>
          </p:nvSpPr>
          <p:spPr>
            <a:xfrm>
              <a:off x="5860668" y="4320365"/>
              <a:ext cx="98056" cy="92866"/>
            </a:xfrm>
            <a:custGeom>
              <a:avLst/>
              <a:gdLst/>
              <a:ahLst/>
              <a:cxnLst/>
              <a:rect l="0" t="0" r="0" b="0"/>
              <a:pathLst>
                <a:path w="98056" h="92866">
                  <a:moveTo>
                    <a:pt x="0" y="17765"/>
                  </a:moveTo>
                  <a:lnTo>
                    <a:pt x="9312" y="78891"/>
                  </a:lnTo>
                  <a:lnTo>
                    <a:pt x="11681" y="92702"/>
                  </a:lnTo>
                  <a:lnTo>
                    <a:pt x="11139" y="92865"/>
                  </a:lnTo>
                  <a:lnTo>
                    <a:pt x="9941" y="90460"/>
                  </a:lnTo>
                  <a:lnTo>
                    <a:pt x="8253" y="71058"/>
                  </a:lnTo>
                  <a:lnTo>
                    <a:pt x="11758" y="48082"/>
                  </a:lnTo>
                  <a:lnTo>
                    <a:pt x="22108" y="25351"/>
                  </a:lnTo>
                  <a:lnTo>
                    <a:pt x="35527" y="14711"/>
                  </a:lnTo>
                  <a:lnTo>
                    <a:pt x="71457" y="1051"/>
                  </a:lnTo>
                  <a:lnTo>
                    <a:pt x="84278" y="0"/>
                  </a:lnTo>
                  <a:lnTo>
                    <a:pt x="98055" y="2679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E084524-C4EB-4E65-A806-11596CF2EC4F}"/>
                </a:ext>
              </a:extLst>
            </p:cNvPr>
            <p:cNvSpPr/>
            <p:nvPr/>
          </p:nvSpPr>
          <p:spPr>
            <a:xfrm>
              <a:off x="6016649" y="4281102"/>
              <a:ext cx="236240" cy="222967"/>
            </a:xfrm>
            <a:custGeom>
              <a:avLst/>
              <a:gdLst/>
              <a:ahLst/>
              <a:cxnLst/>
              <a:rect l="0" t="0" r="0" b="0"/>
              <a:pathLst>
                <a:path w="236240" h="222967">
                  <a:moveTo>
                    <a:pt x="115556" y="72113"/>
                  </a:moveTo>
                  <a:lnTo>
                    <a:pt x="73562" y="65619"/>
                  </a:lnTo>
                  <a:lnTo>
                    <a:pt x="40630" y="72889"/>
                  </a:lnTo>
                  <a:lnTo>
                    <a:pt x="21076" y="85588"/>
                  </a:lnTo>
                  <a:lnTo>
                    <a:pt x="12342" y="93667"/>
                  </a:lnTo>
                  <a:lnTo>
                    <a:pt x="2636" y="113819"/>
                  </a:lnTo>
                  <a:lnTo>
                    <a:pt x="0" y="134229"/>
                  </a:lnTo>
                  <a:lnTo>
                    <a:pt x="4414" y="148888"/>
                  </a:lnTo>
                  <a:lnTo>
                    <a:pt x="24332" y="178575"/>
                  </a:lnTo>
                  <a:lnTo>
                    <a:pt x="55469" y="201898"/>
                  </a:lnTo>
                  <a:lnTo>
                    <a:pt x="91233" y="211416"/>
                  </a:lnTo>
                  <a:lnTo>
                    <a:pt x="111450" y="209173"/>
                  </a:lnTo>
                  <a:lnTo>
                    <a:pt x="120361" y="206228"/>
                  </a:lnTo>
                  <a:lnTo>
                    <a:pt x="136968" y="194016"/>
                  </a:lnTo>
                  <a:lnTo>
                    <a:pt x="168878" y="159589"/>
                  </a:lnTo>
                  <a:lnTo>
                    <a:pt x="190719" y="100386"/>
                  </a:lnTo>
                  <a:lnTo>
                    <a:pt x="200075" y="44011"/>
                  </a:lnTo>
                  <a:lnTo>
                    <a:pt x="202566" y="26100"/>
                  </a:lnTo>
                  <a:lnTo>
                    <a:pt x="200880" y="4171"/>
                  </a:lnTo>
                  <a:lnTo>
                    <a:pt x="199258" y="0"/>
                  </a:lnTo>
                  <a:lnTo>
                    <a:pt x="197337" y="572"/>
                  </a:lnTo>
                  <a:lnTo>
                    <a:pt x="195219" y="4305"/>
                  </a:lnTo>
                  <a:lnTo>
                    <a:pt x="191354" y="66098"/>
                  </a:lnTo>
                  <a:lnTo>
                    <a:pt x="193267" y="126944"/>
                  </a:lnTo>
                  <a:lnTo>
                    <a:pt x="208504" y="179462"/>
                  </a:lnTo>
                  <a:lnTo>
                    <a:pt x="221874" y="203930"/>
                  </a:lnTo>
                  <a:lnTo>
                    <a:pt x="236239" y="222966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4D33061-F0EC-419F-90F4-104536FC3E91}"/>
                </a:ext>
              </a:extLst>
            </p:cNvPr>
            <p:cNvSpPr/>
            <p:nvPr/>
          </p:nvSpPr>
          <p:spPr>
            <a:xfrm>
              <a:off x="6524424" y="4224989"/>
              <a:ext cx="30172" cy="241367"/>
            </a:xfrm>
            <a:custGeom>
              <a:avLst/>
              <a:gdLst/>
              <a:ahLst/>
              <a:cxnLst/>
              <a:rect l="0" t="0" r="0" b="0"/>
              <a:pathLst>
                <a:path w="30172" h="241367">
                  <a:moveTo>
                    <a:pt x="0" y="0"/>
                  </a:moveTo>
                  <a:lnTo>
                    <a:pt x="1" y="56497"/>
                  </a:lnTo>
                  <a:lnTo>
                    <a:pt x="839" y="112194"/>
                  </a:lnTo>
                  <a:lnTo>
                    <a:pt x="12866" y="171964"/>
                  </a:lnTo>
                  <a:lnTo>
                    <a:pt x="27954" y="227692"/>
                  </a:lnTo>
                  <a:lnTo>
                    <a:pt x="30171" y="241366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5AE0AD6-2B04-4C88-A17E-36CE7144B6D9}"/>
                </a:ext>
              </a:extLst>
            </p:cNvPr>
            <p:cNvSpPr/>
            <p:nvPr/>
          </p:nvSpPr>
          <p:spPr>
            <a:xfrm>
              <a:off x="6403742" y="4331635"/>
              <a:ext cx="457212" cy="185364"/>
            </a:xfrm>
            <a:custGeom>
              <a:avLst/>
              <a:gdLst/>
              <a:ahLst/>
              <a:cxnLst/>
              <a:rect l="0" t="0" r="0" b="0"/>
              <a:pathLst>
                <a:path w="457212" h="185364">
                  <a:moveTo>
                    <a:pt x="0" y="6495"/>
                  </a:moveTo>
                  <a:lnTo>
                    <a:pt x="54005" y="0"/>
                  </a:lnTo>
                  <a:lnTo>
                    <a:pt x="106518" y="5181"/>
                  </a:lnTo>
                  <a:lnTo>
                    <a:pt x="168378" y="16709"/>
                  </a:lnTo>
                  <a:lnTo>
                    <a:pt x="227512" y="29143"/>
                  </a:lnTo>
                  <a:lnTo>
                    <a:pt x="282438" y="36513"/>
                  </a:lnTo>
                  <a:lnTo>
                    <a:pt x="327788" y="43029"/>
                  </a:lnTo>
                  <a:lnTo>
                    <a:pt x="331666" y="45098"/>
                  </a:lnTo>
                  <a:lnTo>
                    <a:pt x="331737" y="48153"/>
                  </a:lnTo>
                  <a:lnTo>
                    <a:pt x="295386" y="91449"/>
                  </a:lnTo>
                  <a:lnTo>
                    <a:pt x="290517" y="109063"/>
                  </a:lnTo>
                  <a:lnTo>
                    <a:pt x="291780" y="133823"/>
                  </a:lnTo>
                  <a:lnTo>
                    <a:pt x="297575" y="147172"/>
                  </a:lnTo>
                  <a:lnTo>
                    <a:pt x="306576" y="158692"/>
                  </a:lnTo>
                  <a:lnTo>
                    <a:pt x="325777" y="173763"/>
                  </a:lnTo>
                  <a:lnTo>
                    <a:pt x="348230" y="183071"/>
                  </a:lnTo>
                  <a:lnTo>
                    <a:pt x="376577" y="185363"/>
                  </a:lnTo>
                  <a:lnTo>
                    <a:pt x="410306" y="179431"/>
                  </a:lnTo>
                  <a:lnTo>
                    <a:pt x="431545" y="168839"/>
                  </a:lnTo>
                  <a:lnTo>
                    <a:pt x="445455" y="155751"/>
                  </a:lnTo>
                  <a:lnTo>
                    <a:pt x="450338" y="148741"/>
                  </a:lnTo>
                  <a:lnTo>
                    <a:pt x="457211" y="114850"/>
                  </a:lnTo>
                  <a:lnTo>
                    <a:pt x="452114" y="89572"/>
                  </a:lnTo>
                  <a:lnTo>
                    <a:pt x="441467" y="66884"/>
                  </a:lnTo>
                  <a:lnTo>
                    <a:pt x="407304" y="29122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DA08831E-6695-44C4-AD0B-A5671B6AC214}"/>
                </a:ext>
              </a:extLst>
            </p:cNvPr>
            <p:cNvSpPr/>
            <p:nvPr/>
          </p:nvSpPr>
          <p:spPr>
            <a:xfrm>
              <a:off x="5259091" y="4549325"/>
              <a:ext cx="226796" cy="195363"/>
            </a:xfrm>
            <a:custGeom>
              <a:avLst/>
              <a:gdLst/>
              <a:ahLst/>
              <a:cxnLst/>
              <a:rect l="0" t="0" r="0" b="0"/>
              <a:pathLst>
                <a:path w="226796" h="195363">
                  <a:moveTo>
                    <a:pt x="58503" y="0"/>
                  </a:moveTo>
                  <a:lnTo>
                    <a:pt x="56827" y="24925"/>
                  </a:lnTo>
                  <a:lnTo>
                    <a:pt x="37507" y="85424"/>
                  </a:lnTo>
                  <a:lnTo>
                    <a:pt x="18640" y="142202"/>
                  </a:lnTo>
                  <a:lnTo>
                    <a:pt x="1536" y="195362"/>
                  </a:lnTo>
                  <a:lnTo>
                    <a:pt x="411" y="193935"/>
                  </a:lnTo>
                  <a:lnTo>
                    <a:pt x="0" y="181734"/>
                  </a:lnTo>
                  <a:lnTo>
                    <a:pt x="11115" y="122401"/>
                  </a:lnTo>
                  <a:lnTo>
                    <a:pt x="27359" y="83196"/>
                  </a:lnTo>
                  <a:lnTo>
                    <a:pt x="56124" y="41737"/>
                  </a:lnTo>
                  <a:lnTo>
                    <a:pt x="75119" y="25590"/>
                  </a:lnTo>
                  <a:lnTo>
                    <a:pt x="125474" y="5509"/>
                  </a:lnTo>
                  <a:lnTo>
                    <a:pt x="152749" y="1632"/>
                  </a:lnTo>
                  <a:lnTo>
                    <a:pt x="186066" y="4488"/>
                  </a:lnTo>
                  <a:lnTo>
                    <a:pt x="214468" y="14646"/>
                  </a:lnTo>
                  <a:lnTo>
                    <a:pt x="220307" y="20659"/>
                  </a:lnTo>
                  <a:lnTo>
                    <a:pt x="226795" y="36280"/>
                  </a:lnTo>
                  <a:lnTo>
                    <a:pt x="225173" y="41786"/>
                  </a:lnTo>
                  <a:lnTo>
                    <a:pt x="220739" y="45457"/>
                  </a:lnTo>
                  <a:lnTo>
                    <a:pt x="206035" y="49536"/>
                  </a:lnTo>
                  <a:lnTo>
                    <a:pt x="175874" y="50994"/>
                  </a:lnTo>
                  <a:lnTo>
                    <a:pt x="114715" y="39848"/>
                  </a:lnTo>
                  <a:lnTo>
                    <a:pt x="54482" y="25947"/>
                  </a:lnTo>
                  <a:lnTo>
                    <a:pt x="35875" y="22628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F605A35-6E2F-436D-B901-C31C52696E5C}"/>
                </a:ext>
              </a:extLst>
            </p:cNvPr>
            <p:cNvSpPr/>
            <p:nvPr/>
          </p:nvSpPr>
          <p:spPr>
            <a:xfrm>
              <a:off x="5593718" y="4650824"/>
              <a:ext cx="251866" cy="145289"/>
            </a:xfrm>
            <a:custGeom>
              <a:avLst/>
              <a:gdLst/>
              <a:ahLst/>
              <a:cxnLst/>
              <a:rect l="0" t="0" r="0" b="0"/>
              <a:pathLst>
                <a:path w="251866" h="145289">
                  <a:moveTo>
                    <a:pt x="10499" y="11641"/>
                  </a:moveTo>
                  <a:lnTo>
                    <a:pt x="0" y="47141"/>
                  </a:lnTo>
                  <a:lnTo>
                    <a:pt x="777" y="79335"/>
                  </a:lnTo>
                  <a:lnTo>
                    <a:pt x="10319" y="107405"/>
                  </a:lnTo>
                  <a:lnTo>
                    <a:pt x="23762" y="127641"/>
                  </a:lnTo>
                  <a:lnTo>
                    <a:pt x="35669" y="136668"/>
                  </a:lnTo>
                  <a:lnTo>
                    <a:pt x="51018" y="142635"/>
                  </a:lnTo>
                  <a:lnTo>
                    <a:pt x="71808" y="145288"/>
                  </a:lnTo>
                  <a:lnTo>
                    <a:pt x="95015" y="139762"/>
                  </a:lnTo>
                  <a:lnTo>
                    <a:pt x="132046" y="119732"/>
                  </a:lnTo>
                  <a:lnTo>
                    <a:pt x="150062" y="100658"/>
                  </a:lnTo>
                  <a:lnTo>
                    <a:pt x="185284" y="40725"/>
                  </a:lnTo>
                  <a:lnTo>
                    <a:pt x="201141" y="6190"/>
                  </a:lnTo>
                  <a:lnTo>
                    <a:pt x="205478" y="465"/>
                  </a:lnTo>
                  <a:lnTo>
                    <a:pt x="209207" y="0"/>
                  </a:lnTo>
                  <a:lnTo>
                    <a:pt x="212531" y="3042"/>
                  </a:lnTo>
                  <a:lnTo>
                    <a:pt x="215586" y="8423"/>
                  </a:lnTo>
                  <a:lnTo>
                    <a:pt x="219884" y="32011"/>
                  </a:lnTo>
                  <a:lnTo>
                    <a:pt x="223691" y="85860"/>
                  </a:lnTo>
                  <a:lnTo>
                    <a:pt x="225540" y="96320"/>
                  </a:lnTo>
                  <a:lnTo>
                    <a:pt x="229286" y="104131"/>
                  </a:lnTo>
                  <a:lnTo>
                    <a:pt x="251865" y="124781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962DFFC-F98F-4BA4-BEC6-F07C493BA7E0}"/>
                </a:ext>
              </a:extLst>
            </p:cNvPr>
            <p:cNvSpPr/>
            <p:nvPr/>
          </p:nvSpPr>
          <p:spPr>
            <a:xfrm>
              <a:off x="5978798" y="4571953"/>
              <a:ext cx="25182" cy="218739"/>
            </a:xfrm>
            <a:custGeom>
              <a:avLst/>
              <a:gdLst/>
              <a:ahLst/>
              <a:cxnLst/>
              <a:rect l="0" t="0" r="0" b="0"/>
              <a:pathLst>
                <a:path w="25182" h="218739">
                  <a:moveTo>
                    <a:pt x="25181" y="0"/>
                  </a:moveTo>
                  <a:lnTo>
                    <a:pt x="19160" y="58321"/>
                  </a:lnTo>
                  <a:lnTo>
                    <a:pt x="9900" y="114231"/>
                  </a:lnTo>
                  <a:lnTo>
                    <a:pt x="0" y="169693"/>
                  </a:lnTo>
                  <a:lnTo>
                    <a:pt x="2553" y="218738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359B939-D492-4C67-8909-720041C2144B}"/>
                </a:ext>
              </a:extLst>
            </p:cNvPr>
            <p:cNvSpPr/>
            <p:nvPr/>
          </p:nvSpPr>
          <p:spPr>
            <a:xfrm>
              <a:off x="6139747" y="4587038"/>
              <a:ext cx="7544" cy="203654"/>
            </a:xfrm>
            <a:custGeom>
              <a:avLst/>
              <a:gdLst/>
              <a:ahLst/>
              <a:cxnLst/>
              <a:rect l="0" t="0" r="0" b="0"/>
              <a:pathLst>
                <a:path w="7544" h="203654">
                  <a:moveTo>
                    <a:pt x="0" y="0"/>
                  </a:moveTo>
                  <a:lnTo>
                    <a:pt x="4346" y="28433"/>
                  </a:lnTo>
                  <a:lnTo>
                    <a:pt x="3343" y="59999"/>
                  </a:lnTo>
                  <a:lnTo>
                    <a:pt x="6991" y="116076"/>
                  </a:lnTo>
                  <a:lnTo>
                    <a:pt x="7434" y="169592"/>
                  </a:lnTo>
                  <a:lnTo>
                    <a:pt x="7543" y="203653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70D36156-0E62-4CDA-BCD0-65C665738036}"/>
                </a:ext>
              </a:extLst>
            </p:cNvPr>
            <p:cNvSpPr/>
            <p:nvPr/>
          </p:nvSpPr>
          <p:spPr>
            <a:xfrm>
              <a:off x="6245345" y="4760520"/>
              <a:ext cx="7544" cy="150855"/>
            </a:xfrm>
            <a:custGeom>
              <a:avLst/>
              <a:gdLst/>
              <a:ahLst/>
              <a:cxnLst/>
              <a:rect l="0" t="0" r="0" b="0"/>
              <a:pathLst>
                <a:path w="7544" h="150855">
                  <a:moveTo>
                    <a:pt x="7543" y="0"/>
                  </a:moveTo>
                  <a:lnTo>
                    <a:pt x="7543" y="62990"/>
                  </a:lnTo>
                  <a:lnTo>
                    <a:pt x="3539" y="126085"/>
                  </a:lnTo>
                  <a:lnTo>
                    <a:pt x="0" y="150854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02E22278-E608-4D38-8373-C3AA9A34722E}"/>
              </a:ext>
            </a:extLst>
          </p:cNvPr>
          <p:cNvGrpSpPr/>
          <p:nvPr/>
        </p:nvGrpSpPr>
        <p:grpSpPr>
          <a:xfrm>
            <a:off x="6516882" y="4534240"/>
            <a:ext cx="592539" cy="325794"/>
            <a:chOff x="6516882" y="4534240"/>
            <a:chExt cx="592539" cy="325794"/>
          </a:xfrm>
        </p:grpSpPr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D6BFBA5-D691-4FE2-98CE-DBB2C346FE29}"/>
                </a:ext>
              </a:extLst>
            </p:cNvPr>
            <p:cNvSpPr/>
            <p:nvPr/>
          </p:nvSpPr>
          <p:spPr>
            <a:xfrm>
              <a:off x="6584766" y="4534240"/>
              <a:ext cx="67886" cy="301708"/>
            </a:xfrm>
            <a:custGeom>
              <a:avLst/>
              <a:gdLst/>
              <a:ahLst/>
              <a:cxnLst/>
              <a:rect l="0" t="0" r="0" b="0"/>
              <a:pathLst>
                <a:path w="67886" h="301708">
                  <a:moveTo>
                    <a:pt x="0" y="0"/>
                  </a:moveTo>
                  <a:lnTo>
                    <a:pt x="8008" y="8008"/>
                  </a:lnTo>
                  <a:lnTo>
                    <a:pt x="39564" y="64285"/>
                  </a:lnTo>
                  <a:lnTo>
                    <a:pt x="54895" y="121729"/>
                  </a:lnTo>
                  <a:lnTo>
                    <a:pt x="61859" y="182993"/>
                  </a:lnTo>
                  <a:lnTo>
                    <a:pt x="67091" y="236751"/>
                  </a:lnTo>
                  <a:lnTo>
                    <a:pt x="67727" y="276429"/>
                  </a:lnTo>
                  <a:lnTo>
                    <a:pt x="67885" y="301707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BBD8749-935A-42CE-A99C-DFEC9976D69D}"/>
                </a:ext>
              </a:extLst>
            </p:cNvPr>
            <p:cNvSpPr/>
            <p:nvPr/>
          </p:nvSpPr>
          <p:spPr>
            <a:xfrm>
              <a:off x="6516882" y="4633898"/>
              <a:ext cx="592539" cy="226136"/>
            </a:xfrm>
            <a:custGeom>
              <a:avLst/>
              <a:gdLst/>
              <a:ahLst/>
              <a:cxnLst/>
              <a:rect l="0" t="0" r="0" b="0"/>
              <a:pathLst>
                <a:path w="592539" h="226136">
                  <a:moveTo>
                    <a:pt x="0" y="36110"/>
                  </a:moveTo>
                  <a:lnTo>
                    <a:pt x="30585" y="38345"/>
                  </a:lnTo>
                  <a:lnTo>
                    <a:pt x="91872" y="51392"/>
                  </a:lnTo>
                  <a:lnTo>
                    <a:pt x="148364" y="57771"/>
                  </a:lnTo>
                  <a:lnTo>
                    <a:pt x="198847" y="56312"/>
                  </a:lnTo>
                  <a:lnTo>
                    <a:pt x="244980" y="48202"/>
                  </a:lnTo>
                  <a:lnTo>
                    <a:pt x="262248" y="36735"/>
                  </a:lnTo>
                  <a:lnTo>
                    <a:pt x="276627" y="20464"/>
                  </a:lnTo>
                  <a:lnTo>
                    <a:pt x="285811" y="2059"/>
                  </a:lnTo>
                  <a:lnTo>
                    <a:pt x="287758" y="0"/>
                  </a:lnTo>
                  <a:lnTo>
                    <a:pt x="288217" y="2818"/>
                  </a:lnTo>
                  <a:lnTo>
                    <a:pt x="285994" y="60779"/>
                  </a:lnTo>
                  <a:lnTo>
                    <a:pt x="280693" y="123052"/>
                  </a:lnTo>
                  <a:lnTo>
                    <a:pt x="280130" y="177119"/>
                  </a:lnTo>
                  <a:lnTo>
                    <a:pt x="281456" y="177887"/>
                  </a:lnTo>
                  <a:lnTo>
                    <a:pt x="289561" y="164719"/>
                  </a:lnTo>
                  <a:lnTo>
                    <a:pt x="307315" y="134241"/>
                  </a:lnTo>
                  <a:lnTo>
                    <a:pt x="312989" y="130863"/>
                  </a:lnTo>
                  <a:lnTo>
                    <a:pt x="319285" y="130287"/>
                  </a:lnTo>
                  <a:lnTo>
                    <a:pt x="325996" y="131579"/>
                  </a:lnTo>
                  <a:lnTo>
                    <a:pt x="337924" y="139720"/>
                  </a:lnTo>
                  <a:lnTo>
                    <a:pt x="392456" y="200729"/>
                  </a:lnTo>
                  <a:lnTo>
                    <a:pt x="416593" y="217674"/>
                  </a:lnTo>
                  <a:lnTo>
                    <a:pt x="437972" y="225196"/>
                  </a:lnTo>
                  <a:lnTo>
                    <a:pt x="473567" y="226135"/>
                  </a:lnTo>
                  <a:lnTo>
                    <a:pt x="511092" y="218105"/>
                  </a:lnTo>
                  <a:lnTo>
                    <a:pt x="540481" y="201247"/>
                  </a:lnTo>
                  <a:lnTo>
                    <a:pt x="566679" y="177773"/>
                  </a:lnTo>
                  <a:lnTo>
                    <a:pt x="584616" y="148297"/>
                  </a:lnTo>
                  <a:lnTo>
                    <a:pt x="592538" y="113023"/>
                  </a:lnTo>
                  <a:lnTo>
                    <a:pt x="590880" y="80037"/>
                  </a:lnTo>
                  <a:lnTo>
                    <a:pt x="587515" y="72099"/>
                  </a:lnTo>
                  <a:lnTo>
                    <a:pt x="577072" y="61044"/>
                  </a:lnTo>
                  <a:lnTo>
                    <a:pt x="570768" y="59437"/>
                  </a:lnTo>
                  <a:lnTo>
                    <a:pt x="557058" y="62122"/>
                  </a:lnTo>
                  <a:lnTo>
                    <a:pt x="535205" y="77061"/>
                  </a:lnTo>
                  <a:lnTo>
                    <a:pt x="527005" y="92582"/>
                  </a:lnTo>
                  <a:lnTo>
                    <a:pt x="521740" y="133866"/>
                  </a:lnTo>
                  <a:lnTo>
                    <a:pt x="524833" y="166017"/>
                  </a:lnTo>
                  <a:lnTo>
                    <a:pt x="543073" y="209592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A633DA11-C8AB-4F3C-8F48-6A66CAABDED4}"/>
              </a:ext>
            </a:extLst>
          </p:cNvPr>
          <p:cNvGrpSpPr/>
          <p:nvPr/>
        </p:nvGrpSpPr>
        <p:grpSpPr>
          <a:xfrm>
            <a:off x="5180768" y="4847029"/>
            <a:ext cx="1909359" cy="703730"/>
            <a:chOff x="5180768" y="4847029"/>
            <a:chExt cx="1909359" cy="703730"/>
          </a:xfrm>
        </p:grpSpPr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310A358-183D-4DE7-A506-B90A67597998}"/>
                </a:ext>
              </a:extLst>
            </p:cNvPr>
            <p:cNvSpPr/>
            <p:nvPr/>
          </p:nvSpPr>
          <p:spPr>
            <a:xfrm>
              <a:off x="5180768" y="4847029"/>
              <a:ext cx="91571" cy="243140"/>
            </a:xfrm>
            <a:custGeom>
              <a:avLst/>
              <a:gdLst/>
              <a:ahLst/>
              <a:cxnLst/>
              <a:rect l="0" t="0" r="0" b="0"/>
              <a:pathLst>
                <a:path w="91571" h="243140">
                  <a:moveTo>
                    <a:pt x="91570" y="4003"/>
                  </a:moveTo>
                  <a:lnTo>
                    <a:pt x="79558" y="0"/>
                  </a:lnTo>
                  <a:lnTo>
                    <a:pt x="52067" y="1513"/>
                  </a:lnTo>
                  <a:lnTo>
                    <a:pt x="21387" y="11274"/>
                  </a:lnTo>
                  <a:lnTo>
                    <a:pt x="13773" y="17231"/>
                  </a:lnTo>
                  <a:lnTo>
                    <a:pt x="3077" y="32790"/>
                  </a:lnTo>
                  <a:lnTo>
                    <a:pt x="0" y="50879"/>
                  </a:lnTo>
                  <a:lnTo>
                    <a:pt x="2264" y="69255"/>
                  </a:lnTo>
                  <a:lnTo>
                    <a:pt x="26748" y="116913"/>
                  </a:lnTo>
                  <a:lnTo>
                    <a:pt x="67402" y="172163"/>
                  </a:lnTo>
                  <a:lnTo>
                    <a:pt x="84748" y="206605"/>
                  </a:lnTo>
                  <a:lnTo>
                    <a:pt x="85345" y="213660"/>
                  </a:lnTo>
                  <a:lnTo>
                    <a:pt x="81541" y="225969"/>
                  </a:lnTo>
                  <a:lnTo>
                    <a:pt x="69793" y="234791"/>
                  </a:lnTo>
                  <a:lnTo>
                    <a:pt x="52559" y="240668"/>
                  </a:lnTo>
                  <a:lnTo>
                    <a:pt x="22650" y="243139"/>
                  </a:lnTo>
                  <a:lnTo>
                    <a:pt x="1058" y="237827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65E906A6-9178-4358-B4E6-6E57D9C7BCA1}"/>
                </a:ext>
              </a:extLst>
            </p:cNvPr>
            <p:cNvSpPr/>
            <p:nvPr/>
          </p:nvSpPr>
          <p:spPr>
            <a:xfrm>
              <a:off x="5430735" y="4896288"/>
              <a:ext cx="7543" cy="181026"/>
            </a:xfrm>
            <a:custGeom>
              <a:avLst/>
              <a:gdLst/>
              <a:ahLst/>
              <a:cxnLst/>
              <a:rect l="0" t="0" r="0" b="0"/>
              <a:pathLst>
                <a:path w="7543" h="181026">
                  <a:moveTo>
                    <a:pt x="0" y="0"/>
                  </a:moveTo>
                  <a:lnTo>
                    <a:pt x="6844" y="58322"/>
                  </a:lnTo>
                  <a:lnTo>
                    <a:pt x="7405" y="114232"/>
                  </a:lnTo>
                  <a:lnTo>
                    <a:pt x="7502" y="152015"/>
                  </a:lnTo>
                  <a:lnTo>
                    <a:pt x="7542" y="181025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BEADD0D-0827-4930-9A0C-90F7072AF837}"/>
                </a:ext>
              </a:extLst>
            </p:cNvPr>
            <p:cNvSpPr/>
            <p:nvPr/>
          </p:nvSpPr>
          <p:spPr>
            <a:xfrm>
              <a:off x="5475991" y="4941138"/>
              <a:ext cx="198328" cy="136176"/>
            </a:xfrm>
            <a:custGeom>
              <a:avLst/>
              <a:gdLst/>
              <a:ahLst/>
              <a:cxnLst/>
              <a:rect l="0" t="0" r="0" b="0"/>
              <a:pathLst>
                <a:path w="198328" h="136176">
                  <a:moveTo>
                    <a:pt x="0" y="106004"/>
                  </a:moveTo>
                  <a:lnTo>
                    <a:pt x="54982" y="106005"/>
                  </a:lnTo>
                  <a:lnTo>
                    <a:pt x="111864" y="103491"/>
                  </a:lnTo>
                  <a:lnTo>
                    <a:pt x="149731" y="88777"/>
                  </a:lnTo>
                  <a:lnTo>
                    <a:pt x="184581" y="63311"/>
                  </a:lnTo>
                  <a:lnTo>
                    <a:pt x="196698" y="40183"/>
                  </a:lnTo>
                  <a:lnTo>
                    <a:pt x="198327" y="23952"/>
                  </a:lnTo>
                  <a:lnTo>
                    <a:pt x="197588" y="16103"/>
                  </a:lnTo>
                  <a:lnTo>
                    <a:pt x="194581" y="10033"/>
                  </a:lnTo>
                  <a:lnTo>
                    <a:pt x="184535" y="1053"/>
                  </a:lnTo>
                  <a:lnTo>
                    <a:pt x="177498" y="0"/>
                  </a:lnTo>
                  <a:lnTo>
                    <a:pt x="160740" y="3299"/>
                  </a:lnTo>
                  <a:lnTo>
                    <a:pt x="140467" y="14580"/>
                  </a:lnTo>
                  <a:lnTo>
                    <a:pt x="123844" y="28538"/>
                  </a:lnTo>
                  <a:lnTo>
                    <a:pt x="112307" y="47294"/>
                  </a:lnTo>
                  <a:lnTo>
                    <a:pt x="101739" y="77832"/>
                  </a:lnTo>
                  <a:lnTo>
                    <a:pt x="98055" y="136175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EA8BA90F-D95F-4BBD-8814-7932B3BF6D7D}"/>
                </a:ext>
              </a:extLst>
            </p:cNvPr>
            <p:cNvSpPr/>
            <p:nvPr/>
          </p:nvSpPr>
          <p:spPr>
            <a:xfrm>
              <a:off x="5775554" y="4861094"/>
              <a:ext cx="220119" cy="269507"/>
            </a:xfrm>
            <a:custGeom>
              <a:avLst/>
              <a:gdLst/>
              <a:ahLst/>
              <a:cxnLst/>
              <a:rect l="0" t="0" r="0" b="0"/>
              <a:pathLst>
                <a:path w="220119" h="269507">
                  <a:moveTo>
                    <a:pt x="77571" y="201133"/>
                  </a:moveTo>
                  <a:lnTo>
                    <a:pt x="56575" y="173642"/>
                  </a:lnTo>
                  <a:lnTo>
                    <a:pt x="50164" y="171073"/>
                  </a:lnTo>
                  <a:lnTo>
                    <a:pt x="34103" y="170453"/>
                  </a:lnTo>
                  <a:lnTo>
                    <a:pt x="26803" y="173137"/>
                  </a:lnTo>
                  <a:lnTo>
                    <a:pt x="14221" y="182824"/>
                  </a:lnTo>
                  <a:lnTo>
                    <a:pt x="1719" y="206417"/>
                  </a:lnTo>
                  <a:lnTo>
                    <a:pt x="0" y="222758"/>
                  </a:lnTo>
                  <a:lnTo>
                    <a:pt x="2868" y="238401"/>
                  </a:lnTo>
                  <a:lnTo>
                    <a:pt x="9730" y="253734"/>
                  </a:lnTo>
                  <a:lnTo>
                    <a:pt x="20602" y="264460"/>
                  </a:lnTo>
                  <a:lnTo>
                    <a:pt x="27020" y="268493"/>
                  </a:lnTo>
                  <a:lnTo>
                    <a:pt x="34652" y="269506"/>
                  </a:lnTo>
                  <a:lnTo>
                    <a:pt x="52071" y="266162"/>
                  </a:lnTo>
                  <a:lnTo>
                    <a:pt x="72716" y="254855"/>
                  </a:lnTo>
                  <a:lnTo>
                    <a:pt x="105861" y="222890"/>
                  </a:lnTo>
                  <a:lnTo>
                    <a:pt x="143718" y="167989"/>
                  </a:lnTo>
                  <a:lnTo>
                    <a:pt x="170368" y="113737"/>
                  </a:lnTo>
                  <a:lnTo>
                    <a:pt x="194727" y="52847"/>
                  </a:lnTo>
                  <a:lnTo>
                    <a:pt x="212182" y="2516"/>
                  </a:lnTo>
                  <a:lnTo>
                    <a:pt x="215081" y="0"/>
                  </a:lnTo>
                  <a:lnTo>
                    <a:pt x="217015" y="2512"/>
                  </a:lnTo>
                  <a:lnTo>
                    <a:pt x="220118" y="32650"/>
                  </a:lnTo>
                  <a:lnTo>
                    <a:pt x="213994" y="94704"/>
                  </a:lnTo>
                  <a:lnTo>
                    <a:pt x="211234" y="146091"/>
                  </a:lnTo>
                  <a:lnTo>
                    <a:pt x="206871" y="208233"/>
                  </a:lnTo>
                  <a:lnTo>
                    <a:pt x="205797" y="269018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344BF8E-0D20-4CFB-9C0E-1E951FD4942F}"/>
                </a:ext>
              </a:extLst>
            </p:cNvPr>
            <p:cNvSpPr/>
            <p:nvPr/>
          </p:nvSpPr>
          <p:spPr>
            <a:xfrm>
              <a:off x="6245345" y="4977149"/>
              <a:ext cx="90979" cy="151677"/>
            </a:xfrm>
            <a:custGeom>
              <a:avLst/>
              <a:gdLst/>
              <a:ahLst/>
              <a:cxnLst/>
              <a:rect l="0" t="0" r="0" b="0"/>
              <a:pathLst>
                <a:path w="90979" h="151677">
                  <a:moveTo>
                    <a:pt x="82970" y="17194"/>
                  </a:moveTo>
                  <a:lnTo>
                    <a:pt x="90978" y="9186"/>
                  </a:lnTo>
                  <a:lnTo>
                    <a:pt x="90823" y="5989"/>
                  </a:lnTo>
                  <a:lnTo>
                    <a:pt x="88205" y="3020"/>
                  </a:lnTo>
                  <a:lnTo>
                    <a:pt x="83946" y="202"/>
                  </a:lnTo>
                  <a:lnTo>
                    <a:pt x="77754" y="0"/>
                  </a:lnTo>
                  <a:lnTo>
                    <a:pt x="61934" y="4244"/>
                  </a:lnTo>
                  <a:lnTo>
                    <a:pt x="31324" y="25811"/>
                  </a:lnTo>
                  <a:lnTo>
                    <a:pt x="19230" y="36668"/>
                  </a:lnTo>
                  <a:lnTo>
                    <a:pt x="12737" y="53785"/>
                  </a:lnTo>
                  <a:lnTo>
                    <a:pt x="10689" y="73684"/>
                  </a:lnTo>
                  <a:lnTo>
                    <a:pt x="15087" y="99860"/>
                  </a:lnTo>
                  <a:lnTo>
                    <a:pt x="31858" y="144221"/>
                  </a:lnTo>
                  <a:lnTo>
                    <a:pt x="30457" y="148811"/>
                  </a:lnTo>
                  <a:lnTo>
                    <a:pt x="26171" y="151033"/>
                  </a:lnTo>
                  <a:lnTo>
                    <a:pt x="19962" y="151676"/>
                  </a:lnTo>
                  <a:lnTo>
                    <a:pt x="14985" y="150429"/>
                  </a:lnTo>
                  <a:lnTo>
                    <a:pt x="0" y="137877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146DED37-6892-4858-BD8E-9EA5B0E2D991}"/>
                </a:ext>
              </a:extLst>
            </p:cNvPr>
            <p:cNvSpPr/>
            <p:nvPr/>
          </p:nvSpPr>
          <p:spPr>
            <a:xfrm>
              <a:off x="6450043" y="4994343"/>
              <a:ext cx="164895" cy="156841"/>
            </a:xfrm>
            <a:custGeom>
              <a:avLst/>
              <a:gdLst/>
              <a:ahLst/>
              <a:cxnLst/>
              <a:rect l="0" t="0" r="0" b="0"/>
              <a:pathLst>
                <a:path w="164895" h="156841">
                  <a:moveTo>
                    <a:pt x="6497" y="0"/>
                  </a:moveTo>
                  <a:lnTo>
                    <a:pt x="527" y="26850"/>
                  </a:lnTo>
                  <a:lnTo>
                    <a:pt x="0" y="79491"/>
                  </a:lnTo>
                  <a:lnTo>
                    <a:pt x="9436" y="126297"/>
                  </a:lnTo>
                  <a:lnTo>
                    <a:pt x="18699" y="144968"/>
                  </a:lnTo>
                  <a:lnTo>
                    <a:pt x="31196" y="156060"/>
                  </a:lnTo>
                  <a:lnTo>
                    <a:pt x="38048" y="156840"/>
                  </a:lnTo>
                  <a:lnTo>
                    <a:pt x="52366" y="151000"/>
                  </a:lnTo>
                  <a:lnTo>
                    <a:pt x="74563" y="129573"/>
                  </a:lnTo>
                  <a:lnTo>
                    <a:pt x="109155" y="70100"/>
                  </a:lnTo>
                  <a:lnTo>
                    <a:pt x="124539" y="49917"/>
                  </a:lnTo>
                  <a:lnTo>
                    <a:pt x="128772" y="49201"/>
                  </a:lnTo>
                  <a:lnTo>
                    <a:pt x="132432" y="52077"/>
                  </a:lnTo>
                  <a:lnTo>
                    <a:pt x="138733" y="65049"/>
                  </a:lnTo>
                  <a:lnTo>
                    <a:pt x="154747" y="123897"/>
                  </a:lnTo>
                  <a:lnTo>
                    <a:pt x="164894" y="150854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3EDA4EBE-030D-4FE8-A3F5-E3C687B2C704}"/>
                </a:ext>
              </a:extLst>
            </p:cNvPr>
            <p:cNvSpPr/>
            <p:nvPr/>
          </p:nvSpPr>
          <p:spPr>
            <a:xfrm>
              <a:off x="6683029" y="5019502"/>
              <a:ext cx="97848" cy="155867"/>
            </a:xfrm>
            <a:custGeom>
              <a:avLst/>
              <a:gdLst/>
              <a:ahLst/>
              <a:cxnLst/>
              <a:rect l="0" t="0" r="0" b="0"/>
              <a:pathLst>
                <a:path w="97848" h="155867">
                  <a:moveTo>
                    <a:pt x="7335" y="12555"/>
                  </a:moveTo>
                  <a:lnTo>
                    <a:pt x="1365" y="75916"/>
                  </a:lnTo>
                  <a:lnTo>
                    <a:pt x="0" y="123424"/>
                  </a:lnTo>
                  <a:lnTo>
                    <a:pt x="692" y="111706"/>
                  </a:lnTo>
                  <a:lnTo>
                    <a:pt x="10299" y="54810"/>
                  </a:lnTo>
                  <a:lnTo>
                    <a:pt x="21528" y="23678"/>
                  </a:lnTo>
                  <a:lnTo>
                    <a:pt x="35473" y="2534"/>
                  </a:lnTo>
                  <a:lnTo>
                    <a:pt x="40340" y="8"/>
                  </a:lnTo>
                  <a:lnTo>
                    <a:pt x="45263" y="0"/>
                  </a:lnTo>
                  <a:lnTo>
                    <a:pt x="50220" y="1671"/>
                  </a:lnTo>
                  <a:lnTo>
                    <a:pt x="60197" y="10232"/>
                  </a:lnTo>
                  <a:lnTo>
                    <a:pt x="65205" y="16035"/>
                  </a:lnTo>
                  <a:lnTo>
                    <a:pt x="79261" y="55456"/>
                  </a:lnTo>
                  <a:lnTo>
                    <a:pt x="88685" y="111986"/>
                  </a:lnTo>
                  <a:lnTo>
                    <a:pt x="97847" y="155866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3C7C620-8AD3-4627-BCD8-1773050B8F53}"/>
                </a:ext>
              </a:extLst>
            </p:cNvPr>
            <p:cNvSpPr/>
            <p:nvPr/>
          </p:nvSpPr>
          <p:spPr>
            <a:xfrm>
              <a:off x="6901559" y="4949087"/>
              <a:ext cx="15051" cy="233824"/>
            </a:xfrm>
            <a:custGeom>
              <a:avLst/>
              <a:gdLst/>
              <a:ahLst/>
              <a:cxnLst/>
              <a:rect l="0" t="0" r="0" b="0"/>
              <a:pathLst>
                <a:path w="15051" h="233824">
                  <a:moveTo>
                    <a:pt x="0" y="0"/>
                  </a:moveTo>
                  <a:lnTo>
                    <a:pt x="13048" y="60020"/>
                  </a:lnTo>
                  <a:lnTo>
                    <a:pt x="14817" y="112260"/>
                  </a:lnTo>
                  <a:lnTo>
                    <a:pt x="15050" y="173894"/>
                  </a:lnTo>
                  <a:lnTo>
                    <a:pt x="7543" y="233823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D86A8BD7-A29B-42D4-9840-5416C143620C}"/>
                </a:ext>
              </a:extLst>
            </p:cNvPr>
            <p:cNvSpPr/>
            <p:nvPr/>
          </p:nvSpPr>
          <p:spPr>
            <a:xfrm>
              <a:off x="6946749" y="5001886"/>
              <a:ext cx="135835" cy="218739"/>
            </a:xfrm>
            <a:custGeom>
              <a:avLst/>
              <a:gdLst/>
              <a:ahLst/>
              <a:cxnLst/>
              <a:rect l="0" t="0" r="0" b="0"/>
              <a:pathLst>
                <a:path w="135835" h="218739">
                  <a:moveTo>
                    <a:pt x="135834" y="0"/>
                  </a:moveTo>
                  <a:lnTo>
                    <a:pt x="74635" y="17730"/>
                  </a:lnTo>
                  <a:lnTo>
                    <a:pt x="31117" y="32423"/>
                  </a:lnTo>
                  <a:lnTo>
                    <a:pt x="16380" y="42067"/>
                  </a:lnTo>
                  <a:lnTo>
                    <a:pt x="4245" y="54734"/>
                  </a:lnTo>
                  <a:lnTo>
                    <a:pt x="1175" y="62470"/>
                  </a:lnTo>
                  <a:lnTo>
                    <a:pt x="0" y="80005"/>
                  </a:lnTo>
                  <a:lnTo>
                    <a:pt x="8055" y="104719"/>
                  </a:lnTo>
                  <a:lnTo>
                    <a:pt x="35526" y="140278"/>
                  </a:lnTo>
                  <a:lnTo>
                    <a:pt x="85943" y="186974"/>
                  </a:lnTo>
                  <a:lnTo>
                    <a:pt x="128292" y="218738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08CF998-D5D7-480B-B0E1-1F4C99D63984}"/>
                </a:ext>
              </a:extLst>
            </p:cNvPr>
            <p:cNvSpPr/>
            <p:nvPr/>
          </p:nvSpPr>
          <p:spPr>
            <a:xfrm>
              <a:off x="5196911" y="5326221"/>
              <a:ext cx="22630" cy="173483"/>
            </a:xfrm>
            <a:custGeom>
              <a:avLst/>
              <a:gdLst/>
              <a:ahLst/>
              <a:cxnLst/>
              <a:rect l="0" t="0" r="0" b="0"/>
              <a:pathLst>
                <a:path w="22630" h="173483">
                  <a:moveTo>
                    <a:pt x="22629" y="0"/>
                  </a:moveTo>
                  <a:lnTo>
                    <a:pt x="9763" y="60992"/>
                  </a:lnTo>
                  <a:lnTo>
                    <a:pt x="1452" y="116703"/>
                  </a:lnTo>
                  <a:lnTo>
                    <a:pt x="0" y="173482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97A621FB-1F63-49F4-AC4B-495828D436C6}"/>
                </a:ext>
              </a:extLst>
            </p:cNvPr>
            <p:cNvSpPr/>
            <p:nvPr/>
          </p:nvSpPr>
          <p:spPr>
            <a:xfrm>
              <a:off x="5196911" y="5250795"/>
              <a:ext cx="7544" cy="1"/>
            </a:xfrm>
            <a:custGeom>
              <a:avLst/>
              <a:gdLst/>
              <a:ahLst/>
              <a:cxnLst/>
              <a:rect l="0" t="0" r="0" b="0"/>
              <a:pathLst>
                <a:path w="7544" h="1">
                  <a:moveTo>
                    <a:pt x="0" y="0"/>
                  </a:moveTo>
                  <a:lnTo>
                    <a:pt x="7543" y="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4F8DFC5-C57C-4EE5-AF04-88AC619F6DE7}"/>
                </a:ext>
              </a:extLst>
            </p:cNvPr>
            <p:cNvSpPr/>
            <p:nvPr/>
          </p:nvSpPr>
          <p:spPr>
            <a:xfrm>
              <a:off x="5287424" y="5311136"/>
              <a:ext cx="158397" cy="211197"/>
            </a:xfrm>
            <a:custGeom>
              <a:avLst/>
              <a:gdLst/>
              <a:ahLst/>
              <a:cxnLst/>
              <a:rect l="0" t="0" r="0" b="0"/>
              <a:pathLst>
                <a:path w="158397" h="211197">
                  <a:moveTo>
                    <a:pt x="0" y="0"/>
                  </a:moveTo>
                  <a:lnTo>
                    <a:pt x="11189" y="50624"/>
                  </a:lnTo>
                  <a:lnTo>
                    <a:pt x="7135" y="108231"/>
                  </a:lnTo>
                  <a:lnTo>
                    <a:pt x="3729" y="126044"/>
                  </a:lnTo>
                  <a:lnTo>
                    <a:pt x="2486" y="127610"/>
                  </a:lnTo>
                  <a:lnTo>
                    <a:pt x="1104" y="118174"/>
                  </a:lnTo>
                  <a:lnTo>
                    <a:pt x="8335" y="93307"/>
                  </a:lnTo>
                  <a:lnTo>
                    <a:pt x="39493" y="47992"/>
                  </a:lnTo>
                  <a:lnTo>
                    <a:pt x="64873" y="27443"/>
                  </a:lnTo>
                  <a:lnTo>
                    <a:pt x="86101" y="22813"/>
                  </a:lnTo>
                  <a:lnTo>
                    <a:pt x="97628" y="22751"/>
                  </a:lnTo>
                  <a:lnTo>
                    <a:pt x="117141" y="29388"/>
                  </a:lnTo>
                  <a:lnTo>
                    <a:pt x="133356" y="41556"/>
                  </a:lnTo>
                  <a:lnTo>
                    <a:pt x="146149" y="58138"/>
                  </a:lnTo>
                  <a:lnTo>
                    <a:pt x="152953" y="78918"/>
                  </a:lnTo>
                  <a:lnTo>
                    <a:pt x="154549" y="114175"/>
                  </a:lnTo>
                  <a:lnTo>
                    <a:pt x="146995" y="174456"/>
                  </a:lnTo>
                  <a:lnTo>
                    <a:pt x="150176" y="199193"/>
                  </a:lnTo>
                  <a:lnTo>
                    <a:pt x="152078" y="203194"/>
                  </a:lnTo>
                  <a:lnTo>
                    <a:pt x="158396" y="211196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2426B328-4C5B-4E86-886A-3E5042D5B97E}"/>
                </a:ext>
              </a:extLst>
            </p:cNvPr>
            <p:cNvSpPr/>
            <p:nvPr/>
          </p:nvSpPr>
          <p:spPr>
            <a:xfrm>
              <a:off x="5709814" y="5303593"/>
              <a:ext cx="30172" cy="218740"/>
            </a:xfrm>
            <a:custGeom>
              <a:avLst/>
              <a:gdLst/>
              <a:ahLst/>
              <a:cxnLst/>
              <a:rect l="0" t="0" r="0" b="0"/>
              <a:pathLst>
                <a:path w="30172" h="218740">
                  <a:moveTo>
                    <a:pt x="0" y="0"/>
                  </a:moveTo>
                  <a:lnTo>
                    <a:pt x="12028" y="55637"/>
                  </a:lnTo>
                  <a:lnTo>
                    <a:pt x="18687" y="116422"/>
                  </a:lnTo>
                  <a:lnTo>
                    <a:pt x="24344" y="168275"/>
                  </a:lnTo>
                  <a:lnTo>
                    <a:pt x="30171" y="218739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CB1F760-7C6F-4A71-AAC7-2AC375C71F06}"/>
                </a:ext>
              </a:extLst>
            </p:cNvPr>
            <p:cNvSpPr/>
            <p:nvPr/>
          </p:nvSpPr>
          <p:spPr>
            <a:xfrm>
              <a:off x="5619302" y="5315388"/>
              <a:ext cx="517436" cy="214720"/>
            </a:xfrm>
            <a:custGeom>
              <a:avLst/>
              <a:gdLst/>
              <a:ahLst/>
              <a:cxnLst/>
              <a:rect l="0" t="0" r="0" b="0"/>
              <a:pathLst>
                <a:path w="517436" h="214720">
                  <a:moveTo>
                    <a:pt x="0" y="41004"/>
                  </a:moveTo>
                  <a:lnTo>
                    <a:pt x="8008" y="28992"/>
                  </a:lnTo>
                  <a:lnTo>
                    <a:pt x="18645" y="20859"/>
                  </a:lnTo>
                  <a:lnTo>
                    <a:pt x="25001" y="17517"/>
                  </a:lnTo>
                  <a:lnTo>
                    <a:pt x="77355" y="12153"/>
                  </a:lnTo>
                  <a:lnTo>
                    <a:pt x="137484" y="8859"/>
                  </a:lnTo>
                  <a:lnTo>
                    <a:pt x="190396" y="4391"/>
                  </a:lnTo>
                  <a:lnTo>
                    <a:pt x="230366" y="0"/>
                  </a:lnTo>
                  <a:lnTo>
                    <a:pt x="243741" y="4901"/>
                  </a:lnTo>
                  <a:lnTo>
                    <a:pt x="247140" y="11069"/>
                  </a:lnTo>
                  <a:lnTo>
                    <a:pt x="248681" y="29097"/>
                  </a:lnTo>
                  <a:lnTo>
                    <a:pt x="242004" y="64447"/>
                  </a:lnTo>
                  <a:lnTo>
                    <a:pt x="222699" y="123338"/>
                  </a:lnTo>
                  <a:lnTo>
                    <a:pt x="220750" y="151350"/>
                  </a:lnTo>
                  <a:lnTo>
                    <a:pt x="223264" y="167988"/>
                  </a:lnTo>
                  <a:lnTo>
                    <a:pt x="225946" y="170916"/>
                  </a:lnTo>
                  <a:lnTo>
                    <a:pt x="229409" y="170354"/>
                  </a:lnTo>
                  <a:lnTo>
                    <a:pt x="233394" y="167465"/>
                  </a:lnTo>
                  <a:lnTo>
                    <a:pt x="264542" y="110098"/>
                  </a:lnTo>
                  <a:lnTo>
                    <a:pt x="269388" y="102152"/>
                  </a:lnTo>
                  <a:lnTo>
                    <a:pt x="274294" y="98531"/>
                  </a:lnTo>
                  <a:lnTo>
                    <a:pt x="279242" y="97793"/>
                  </a:lnTo>
                  <a:lnTo>
                    <a:pt x="284216" y="98977"/>
                  </a:lnTo>
                  <a:lnTo>
                    <a:pt x="287532" y="103119"/>
                  </a:lnTo>
                  <a:lnTo>
                    <a:pt x="310186" y="163879"/>
                  </a:lnTo>
                  <a:lnTo>
                    <a:pt x="336192" y="198851"/>
                  </a:lnTo>
                  <a:lnTo>
                    <a:pt x="352513" y="210610"/>
                  </a:lnTo>
                  <a:lnTo>
                    <a:pt x="368705" y="214719"/>
                  </a:lnTo>
                  <a:lnTo>
                    <a:pt x="399588" y="210528"/>
                  </a:lnTo>
                  <a:lnTo>
                    <a:pt x="429060" y="200792"/>
                  </a:lnTo>
                  <a:lnTo>
                    <a:pt x="467504" y="173101"/>
                  </a:lnTo>
                  <a:lnTo>
                    <a:pt x="500099" y="130356"/>
                  </a:lnTo>
                  <a:lnTo>
                    <a:pt x="513672" y="102772"/>
                  </a:lnTo>
                  <a:lnTo>
                    <a:pt x="517435" y="83262"/>
                  </a:lnTo>
                  <a:lnTo>
                    <a:pt x="515924" y="77557"/>
                  </a:lnTo>
                  <a:lnTo>
                    <a:pt x="512403" y="74592"/>
                  </a:lnTo>
                  <a:lnTo>
                    <a:pt x="507541" y="73453"/>
                  </a:lnTo>
                  <a:lnTo>
                    <a:pt x="502624" y="74370"/>
                  </a:lnTo>
                  <a:lnTo>
                    <a:pt x="492690" y="79858"/>
                  </a:lnTo>
                  <a:lnTo>
                    <a:pt x="484923" y="92355"/>
                  </a:lnTo>
                  <a:lnTo>
                    <a:pt x="479515" y="109921"/>
                  </a:lnTo>
                  <a:lnTo>
                    <a:pt x="477309" y="142531"/>
                  </a:lnTo>
                  <a:lnTo>
                    <a:pt x="482732" y="184315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ADD53DA7-1878-48DE-AA87-762DC44CD927}"/>
                </a:ext>
              </a:extLst>
            </p:cNvPr>
            <p:cNvSpPr/>
            <p:nvPr/>
          </p:nvSpPr>
          <p:spPr>
            <a:xfrm>
              <a:off x="6285443" y="5313587"/>
              <a:ext cx="171098" cy="237172"/>
            </a:xfrm>
            <a:custGeom>
              <a:avLst/>
              <a:gdLst/>
              <a:ahLst/>
              <a:cxnLst/>
              <a:rect l="0" t="0" r="0" b="0"/>
              <a:pathLst>
                <a:path w="171098" h="237172">
                  <a:moveTo>
                    <a:pt x="103213" y="140860"/>
                  </a:moveTo>
                  <a:lnTo>
                    <a:pt x="96354" y="123633"/>
                  </a:lnTo>
                  <a:lnTo>
                    <a:pt x="88711" y="113369"/>
                  </a:lnTo>
                  <a:lnTo>
                    <a:pt x="75257" y="107690"/>
                  </a:lnTo>
                  <a:lnTo>
                    <a:pt x="66976" y="106176"/>
                  </a:lnTo>
                  <a:lnTo>
                    <a:pt x="51071" y="108963"/>
                  </a:lnTo>
                  <a:lnTo>
                    <a:pt x="43309" y="112052"/>
                  </a:lnTo>
                  <a:lnTo>
                    <a:pt x="20373" y="132418"/>
                  </a:lnTo>
                  <a:lnTo>
                    <a:pt x="5663" y="163688"/>
                  </a:lnTo>
                  <a:lnTo>
                    <a:pt x="0" y="199491"/>
                  </a:lnTo>
                  <a:lnTo>
                    <a:pt x="3145" y="219717"/>
                  </a:lnTo>
                  <a:lnTo>
                    <a:pt x="6330" y="228631"/>
                  </a:lnTo>
                  <a:lnTo>
                    <a:pt x="12644" y="233735"/>
                  </a:lnTo>
                  <a:lnTo>
                    <a:pt x="30833" y="237171"/>
                  </a:lnTo>
                  <a:lnTo>
                    <a:pt x="46181" y="233670"/>
                  </a:lnTo>
                  <a:lnTo>
                    <a:pt x="58590" y="225689"/>
                  </a:lnTo>
                  <a:lnTo>
                    <a:pt x="85365" y="192910"/>
                  </a:lnTo>
                  <a:lnTo>
                    <a:pt x="115763" y="137839"/>
                  </a:lnTo>
                  <a:lnTo>
                    <a:pt x="140924" y="82025"/>
                  </a:lnTo>
                  <a:lnTo>
                    <a:pt x="160047" y="20903"/>
                  </a:lnTo>
                  <a:lnTo>
                    <a:pt x="165627" y="1224"/>
                  </a:lnTo>
                  <a:lnTo>
                    <a:pt x="167450" y="0"/>
                  </a:lnTo>
                  <a:lnTo>
                    <a:pt x="170017" y="20624"/>
                  </a:lnTo>
                  <a:lnTo>
                    <a:pt x="171003" y="80778"/>
                  </a:lnTo>
                  <a:lnTo>
                    <a:pt x="171079" y="140664"/>
                  </a:lnTo>
                  <a:lnTo>
                    <a:pt x="171092" y="179354"/>
                  </a:lnTo>
                  <a:lnTo>
                    <a:pt x="171097" y="208745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1BBD38-B32F-4F15-B07F-AFCA0E0130DE}"/>
                </a:ext>
              </a:extLst>
            </p:cNvPr>
            <p:cNvSpPr/>
            <p:nvPr/>
          </p:nvSpPr>
          <p:spPr>
            <a:xfrm>
              <a:off x="6562138" y="5424277"/>
              <a:ext cx="22629" cy="90513"/>
            </a:xfrm>
            <a:custGeom>
              <a:avLst/>
              <a:gdLst/>
              <a:ahLst/>
              <a:cxnLst/>
              <a:rect l="0" t="0" r="0" b="0"/>
              <a:pathLst>
                <a:path w="22629" h="90513">
                  <a:moveTo>
                    <a:pt x="0" y="0"/>
                  </a:moveTo>
                  <a:lnTo>
                    <a:pt x="12028" y="56645"/>
                  </a:lnTo>
                  <a:lnTo>
                    <a:pt x="15018" y="83457"/>
                  </a:lnTo>
                  <a:lnTo>
                    <a:pt x="16716" y="86647"/>
                  </a:lnTo>
                  <a:lnTo>
                    <a:pt x="22628" y="90512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60CFEB80-F16D-4510-A61F-707B3A6CB1C8}"/>
                </a:ext>
              </a:extLst>
            </p:cNvPr>
            <p:cNvSpPr/>
            <p:nvPr/>
          </p:nvSpPr>
          <p:spPr>
            <a:xfrm>
              <a:off x="6630022" y="5318679"/>
              <a:ext cx="22630" cy="1"/>
            </a:xfrm>
            <a:custGeom>
              <a:avLst/>
              <a:gdLst/>
              <a:ahLst/>
              <a:cxnLst/>
              <a:rect l="0" t="0" r="0" b="0"/>
              <a:pathLst>
                <a:path w="22630" h="1">
                  <a:moveTo>
                    <a:pt x="0" y="0"/>
                  </a:moveTo>
                  <a:lnTo>
                    <a:pt x="22629" y="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7214986D-B29E-46A2-A61E-63BD5E224249}"/>
                </a:ext>
              </a:extLst>
            </p:cNvPr>
            <p:cNvSpPr/>
            <p:nvPr/>
          </p:nvSpPr>
          <p:spPr>
            <a:xfrm>
              <a:off x="6690364" y="5348849"/>
              <a:ext cx="150854" cy="96989"/>
            </a:xfrm>
            <a:custGeom>
              <a:avLst/>
              <a:gdLst/>
              <a:ahLst/>
              <a:cxnLst/>
              <a:rect l="0" t="0" r="0" b="0"/>
              <a:pathLst>
                <a:path w="150854" h="96989">
                  <a:moveTo>
                    <a:pt x="0" y="0"/>
                  </a:moveTo>
                  <a:lnTo>
                    <a:pt x="4004" y="58987"/>
                  </a:lnTo>
                  <a:lnTo>
                    <a:pt x="6006" y="96453"/>
                  </a:lnTo>
                  <a:lnTo>
                    <a:pt x="4842" y="96988"/>
                  </a:lnTo>
                  <a:lnTo>
                    <a:pt x="3227" y="94829"/>
                  </a:lnTo>
                  <a:lnTo>
                    <a:pt x="4961" y="71771"/>
                  </a:lnTo>
                  <a:lnTo>
                    <a:pt x="19076" y="34136"/>
                  </a:lnTo>
                  <a:lnTo>
                    <a:pt x="28312" y="20480"/>
                  </a:lnTo>
                  <a:lnTo>
                    <a:pt x="35636" y="17006"/>
                  </a:lnTo>
                  <a:lnTo>
                    <a:pt x="54948" y="15381"/>
                  </a:lnTo>
                  <a:lnTo>
                    <a:pt x="73029" y="19686"/>
                  </a:lnTo>
                  <a:lnTo>
                    <a:pt x="95109" y="31534"/>
                  </a:lnTo>
                  <a:lnTo>
                    <a:pt x="150853" y="67885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38A5FEE5-192E-4A19-A835-9F55EAF1D5DD}"/>
                </a:ext>
              </a:extLst>
            </p:cNvPr>
            <p:cNvSpPr/>
            <p:nvPr/>
          </p:nvSpPr>
          <p:spPr>
            <a:xfrm>
              <a:off x="6931730" y="5243252"/>
              <a:ext cx="17484" cy="241367"/>
            </a:xfrm>
            <a:custGeom>
              <a:avLst/>
              <a:gdLst/>
              <a:ahLst/>
              <a:cxnLst/>
              <a:rect l="0" t="0" r="0" b="0"/>
              <a:pathLst>
                <a:path w="17484" h="241367">
                  <a:moveTo>
                    <a:pt x="7543" y="0"/>
                  </a:moveTo>
                  <a:lnTo>
                    <a:pt x="13512" y="26850"/>
                  </a:lnTo>
                  <a:lnTo>
                    <a:pt x="17483" y="82776"/>
                  </a:lnTo>
                  <a:lnTo>
                    <a:pt x="9537" y="136351"/>
                  </a:lnTo>
                  <a:lnTo>
                    <a:pt x="2133" y="193990"/>
                  </a:lnTo>
                  <a:lnTo>
                    <a:pt x="0" y="241366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961260E8-5146-40C2-A45C-703F9000F3F5}"/>
                </a:ext>
              </a:extLst>
            </p:cNvPr>
            <p:cNvSpPr/>
            <p:nvPr/>
          </p:nvSpPr>
          <p:spPr>
            <a:xfrm>
              <a:off x="6833674" y="5311136"/>
              <a:ext cx="256453" cy="30172"/>
            </a:xfrm>
            <a:custGeom>
              <a:avLst/>
              <a:gdLst/>
              <a:ahLst/>
              <a:cxnLst/>
              <a:rect l="0" t="0" r="0" b="0"/>
              <a:pathLst>
                <a:path w="256453" h="30172">
                  <a:moveTo>
                    <a:pt x="0" y="0"/>
                  </a:moveTo>
                  <a:lnTo>
                    <a:pt x="58306" y="839"/>
                  </a:lnTo>
                  <a:lnTo>
                    <a:pt x="112180" y="10498"/>
                  </a:lnTo>
                  <a:lnTo>
                    <a:pt x="173687" y="20452"/>
                  </a:lnTo>
                  <a:lnTo>
                    <a:pt x="232518" y="28407"/>
                  </a:lnTo>
                  <a:lnTo>
                    <a:pt x="256452" y="30171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1" name="Freeform: Shape 210">
            <a:extLst>
              <a:ext uri="{FF2B5EF4-FFF2-40B4-BE49-F238E27FC236}">
                <a16:creationId xmlns:a16="http://schemas.microsoft.com/office/drawing/2014/main" id="{443EA313-EF03-4AC7-B1C3-879537A1C490}"/>
              </a:ext>
            </a:extLst>
          </p:cNvPr>
          <p:cNvSpPr/>
          <p:nvPr/>
        </p:nvSpPr>
        <p:spPr>
          <a:xfrm>
            <a:off x="7044870" y="5499703"/>
            <a:ext cx="30172" cy="90514"/>
          </a:xfrm>
          <a:custGeom>
            <a:avLst/>
            <a:gdLst/>
            <a:ahLst/>
            <a:cxnLst/>
            <a:rect l="0" t="0" r="0" b="0"/>
            <a:pathLst>
              <a:path w="30172" h="90514">
                <a:moveTo>
                  <a:pt x="30171" y="0"/>
                </a:moveTo>
                <a:lnTo>
                  <a:pt x="9970" y="60604"/>
                </a:lnTo>
                <a:lnTo>
                  <a:pt x="0" y="90513"/>
                </a:lnTo>
              </a:path>
            </a:pathLst>
          </a:custGeom>
          <a:ln w="381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9CF34A00-A226-4DB1-B4B1-816E5724814C}"/>
              </a:ext>
            </a:extLst>
          </p:cNvPr>
          <p:cNvGrpSpPr/>
          <p:nvPr/>
        </p:nvGrpSpPr>
        <p:grpSpPr>
          <a:xfrm>
            <a:off x="5098857" y="5605301"/>
            <a:ext cx="2172295" cy="565702"/>
            <a:chOff x="5098857" y="5605301"/>
            <a:chExt cx="2172295" cy="565702"/>
          </a:xfrm>
        </p:grpSpPr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6012A59B-8DE3-41AC-8092-CAF955D69BB5}"/>
                </a:ext>
              </a:extLst>
            </p:cNvPr>
            <p:cNvSpPr/>
            <p:nvPr/>
          </p:nvSpPr>
          <p:spPr>
            <a:xfrm>
              <a:off x="5213708" y="5605301"/>
              <a:ext cx="13375" cy="248910"/>
            </a:xfrm>
            <a:custGeom>
              <a:avLst/>
              <a:gdLst/>
              <a:ahLst/>
              <a:cxnLst/>
              <a:rect l="0" t="0" r="0" b="0"/>
              <a:pathLst>
                <a:path w="13375" h="248910">
                  <a:moveTo>
                    <a:pt x="13374" y="0"/>
                  </a:moveTo>
                  <a:lnTo>
                    <a:pt x="5692" y="61829"/>
                  </a:lnTo>
                  <a:lnTo>
                    <a:pt x="0" y="111602"/>
                  </a:lnTo>
                  <a:lnTo>
                    <a:pt x="2631" y="165170"/>
                  </a:lnTo>
                  <a:lnTo>
                    <a:pt x="5410" y="222040"/>
                  </a:lnTo>
                  <a:lnTo>
                    <a:pt x="5832" y="248909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BDBCC8A0-7CE8-4829-9E97-57611974BEF6}"/>
                </a:ext>
              </a:extLst>
            </p:cNvPr>
            <p:cNvSpPr/>
            <p:nvPr/>
          </p:nvSpPr>
          <p:spPr>
            <a:xfrm>
              <a:off x="5098857" y="5624194"/>
              <a:ext cx="525981" cy="245102"/>
            </a:xfrm>
            <a:custGeom>
              <a:avLst/>
              <a:gdLst/>
              <a:ahLst/>
              <a:cxnLst/>
              <a:rect l="0" t="0" r="0" b="0"/>
              <a:pathLst>
                <a:path w="525981" h="245102">
                  <a:moveTo>
                    <a:pt x="0" y="3735"/>
                  </a:moveTo>
                  <a:lnTo>
                    <a:pt x="51464" y="3735"/>
                  </a:lnTo>
                  <a:lnTo>
                    <a:pt x="104868" y="3735"/>
                  </a:lnTo>
                  <a:lnTo>
                    <a:pt x="160204" y="3735"/>
                  </a:lnTo>
                  <a:lnTo>
                    <a:pt x="223542" y="0"/>
                  </a:lnTo>
                  <a:lnTo>
                    <a:pt x="231998" y="1245"/>
                  </a:lnTo>
                  <a:lnTo>
                    <a:pt x="236797" y="5427"/>
                  </a:lnTo>
                  <a:lnTo>
                    <a:pt x="239157" y="11568"/>
                  </a:lnTo>
                  <a:lnTo>
                    <a:pt x="238477" y="38461"/>
                  </a:lnTo>
                  <a:lnTo>
                    <a:pt x="223597" y="101174"/>
                  </a:lnTo>
                  <a:lnTo>
                    <a:pt x="212670" y="163984"/>
                  </a:lnTo>
                  <a:lnTo>
                    <a:pt x="215636" y="190617"/>
                  </a:lnTo>
                  <a:lnTo>
                    <a:pt x="218346" y="192854"/>
                  </a:lnTo>
                  <a:lnTo>
                    <a:pt x="221829" y="190994"/>
                  </a:lnTo>
                  <a:lnTo>
                    <a:pt x="272279" y="139935"/>
                  </a:lnTo>
                  <a:lnTo>
                    <a:pt x="279575" y="134763"/>
                  </a:lnTo>
                  <a:lnTo>
                    <a:pt x="294385" y="131250"/>
                  </a:lnTo>
                  <a:lnTo>
                    <a:pt x="301854" y="131487"/>
                  </a:lnTo>
                  <a:lnTo>
                    <a:pt x="316858" y="140690"/>
                  </a:lnTo>
                  <a:lnTo>
                    <a:pt x="370293" y="199053"/>
                  </a:lnTo>
                  <a:lnTo>
                    <a:pt x="384988" y="210947"/>
                  </a:lnTo>
                  <a:lnTo>
                    <a:pt x="402136" y="217351"/>
                  </a:lnTo>
                  <a:lnTo>
                    <a:pt x="420931" y="219358"/>
                  </a:lnTo>
                  <a:lnTo>
                    <a:pt x="440458" y="217456"/>
                  </a:lnTo>
                  <a:lnTo>
                    <a:pt x="470299" y="203667"/>
                  </a:lnTo>
                  <a:lnTo>
                    <a:pt x="509518" y="165808"/>
                  </a:lnTo>
                  <a:lnTo>
                    <a:pt x="521212" y="145901"/>
                  </a:lnTo>
                  <a:lnTo>
                    <a:pt x="525980" y="116070"/>
                  </a:lnTo>
                  <a:lnTo>
                    <a:pt x="523389" y="88701"/>
                  </a:lnTo>
                  <a:lnTo>
                    <a:pt x="519893" y="82169"/>
                  </a:lnTo>
                  <a:lnTo>
                    <a:pt x="509305" y="72676"/>
                  </a:lnTo>
                  <a:lnTo>
                    <a:pt x="503799" y="73162"/>
                  </a:lnTo>
                  <a:lnTo>
                    <a:pt x="498453" y="76838"/>
                  </a:lnTo>
                  <a:lnTo>
                    <a:pt x="493213" y="82641"/>
                  </a:lnTo>
                  <a:lnTo>
                    <a:pt x="481833" y="110829"/>
                  </a:lnTo>
                  <a:lnTo>
                    <a:pt x="481161" y="145720"/>
                  </a:lnTo>
                  <a:lnTo>
                    <a:pt x="493092" y="199066"/>
                  </a:lnTo>
                  <a:lnTo>
                    <a:pt x="512902" y="245101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7E383D4B-C933-43C1-AACD-832F492BAE24}"/>
                </a:ext>
              </a:extLst>
            </p:cNvPr>
            <p:cNvSpPr/>
            <p:nvPr/>
          </p:nvSpPr>
          <p:spPr>
            <a:xfrm>
              <a:off x="5792784" y="5685934"/>
              <a:ext cx="135769" cy="169743"/>
            </a:xfrm>
            <a:custGeom>
              <a:avLst/>
              <a:gdLst/>
              <a:ahLst/>
              <a:cxnLst/>
              <a:rect l="0" t="0" r="0" b="0"/>
              <a:pathLst>
                <a:path w="135769" h="169743">
                  <a:moveTo>
                    <a:pt x="135768" y="24965"/>
                  </a:moveTo>
                  <a:lnTo>
                    <a:pt x="117703" y="8575"/>
                  </a:lnTo>
                  <a:lnTo>
                    <a:pt x="104273" y="1478"/>
                  </a:lnTo>
                  <a:lnTo>
                    <a:pt x="89922" y="0"/>
                  </a:lnTo>
                  <a:lnTo>
                    <a:pt x="82576" y="779"/>
                  </a:lnTo>
                  <a:lnTo>
                    <a:pt x="69945" y="8349"/>
                  </a:lnTo>
                  <a:lnTo>
                    <a:pt x="64229" y="13887"/>
                  </a:lnTo>
                  <a:lnTo>
                    <a:pt x="57879" y="31215"/>
                  </a:lnTo>
                  <a:lnTo>
                    <a:pt x="55894" y="51209"/>
                  </a:lnTo>
                  <a:lnTo>
                    <a:pt x="68212" y="112173"/>
                  </a:lnTo>
                  <a:lnTo>
                    <a:pt x="71383" y="133284"/>
                  </a:lnTo>
                  <a:lnTo>
                    <a:pt x="69998" y="151048"/>
                  </a:lnTo>
                  <a:lnTo>
                    <a:pt x="66779" y="157628"/>
                  </a:lnTo>
                  <a:lnTo>
                    <a:pt x="56498" y="167175"/>
                  </a:lnTo>
                  <a:lnTo>
                    <a:pt x="41313" y="169742"/>
                  </a:lnTo>
                  <a:lnTo>
                    <a:pt x="25066" y="167251"/>
                  </a:lnTo>
                  <a:lnTo>
                    <a:pt x="0" y="15319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DAD1079-DC2B-409A-830E-5F0E0D3F6116}"/>
                </a:ext>
              </a:extLst>
            </p:cNvPr>
            <p:cNvSpPr/>
            <p:nvPr/>
          </p:nvSpPr>
          <p:spPr>
            <a:xfrm>
              <a:off x="6003979" y="5688271"/>
              <a:ext cx="17457" cy="150854"/>
            </a:xfrm>
            <a:custGeom>
              <a:avLst/>
              <a:gdLst/>
              <a:ahLst/>
              <a:cxnLst/>
              <a:rect l="0" t="0" r="0" b="0"/>
              <a:pathLst>
                <a:path w="17457" h="150854">
                  <a:moveTo>
                    <a:pt x="0" y="0"/>
                  </a:moveTo>
                  <a:lnTo>
                    <a:pt x="13047" y="54049"/>
                  </a:lnTo>
                  <a:lnTo>
                    <a:pt x="17456" y="112771"/>
                  </a:lnTo>
                  <a:lnTo>
                    <a:pt x="15085" y="150853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61B72E0-91BC-4A4E-9E61-9F488B844043}"/>
                </a:ext>
              </a:extLst>
            </p:cNvPr>
            <p:cNvSpPr/>
            <p:nvPr/>
          </p:nvSpPr>
          <p:spPr>
            <a:xfrm>
              <a:off x="6003979" y="5742177"/>
              <a:ext cx="183416" cy="134662"/>
            </a:xfrm>
            <a:custGeom>
              <a:avLst/>
              <a:gdLst/>
              <a:ahLst/>
              <a:cxnLst/>
              <a:rect l="0" t="0" r="0" b="0"/>
              <a:pathLst>
                <a:path w="183416" h="134662">
                  <a:moveTo>
                    <a:pt x="0" y="96947"/>
                  </a:moveTo>
                  <a:lnTo>
                    <a:pt x="62990" y="103442"/>
                  </a:lnTo>
                  <a:lnTo>
                    <a:pt x="111502" y="96146"/>
                  </a:lnTo>
                  <a:lnTo>
                    <a:pt x="126659" y="90725"/>
                  </a:lnTo>
                  <a:lnTo>
                    <a:pt x="160552" y="63937"/>
                  </a:lnTo>
                  <a:lnTo>
                    <a:pt x="170808" y="54061"/>
                  </a:lnTo>
                  <a:lnTo>
                    <a:pt x="182002" y="31069"/>
                  </a:lnTo>
                  <a:lnTo>
                    <a:pt x="183415" y="14869"/>
                  </a:lnTo>
                  <a:lnTo>
                    <a:pt x="182618" y="7029"/>
                  </a:lnTo>
                  <a:lnTo>
                    <a:pt x="178734" y="2641"/>
                  </a:lnTo>
                  <a:lnTo>
                    <a:pt x="172793" y="553"/>
                  </a:lnTo>
                  <a:lnTo>
                    <a:pt x="165480" y="0"/>
                  </a:lnTo>
                  <a:lnTo>
                    <a:pt x="150650" y="6090"/>
                  </a:lnTo>
                  <a:lnTo>
                    <a:pt x="143175" y="11233"/>
                  </a:lnTo>
                  <a:lnTo>
                    <a:pt x="132634" y="25888"/>
                  </a:lnTo>
                  <a:lnTo>
                    <a:pt x="125995" y="44413"/>
                  </a:lnTo>
                  <a:lnTo>
                    <a:pt x="123095" y="76725"/>
                  </a:lnTo>
                  <a:lnTo>
                    <a:pt x="128010" y="102968"/>
                  </a:lnTo>
                  <a:lnTo>
                    <a:pt x="143311" y="134661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B2D39A9C-FC45-4714-BF20-A2846E3777B1}"/>
                </a:ext>
              </a:extLst>
            </p:cNvPr>
            <p:cNvSpPr/>
            <p:nvPr/>
          </p:nvSpPr>
          <p:spPr>
            <a:xfrm>
              <a:off x="6315775" y="5698934"/>
              <a:ext cx="178480" cy="192729"/>
            </a:xfrm>
            <a:custGeom>
              <a:avLst/>
              <a:gdLst/>
              <a:ahLst/>
              <a:cxnLst/>
              <a:rect l="0" t="0" r="0" b="0"/>
              <a:pathLst>
                <a:path w="178480" h="192729">
                  <a:moveTo>
                    <a:pt x="80424" y="140190"/>
                  </a:moveTo>
                  <a:lnTo>
                    <a:pt x="44963" y="98236"/>
                  </a:lnTo>
                  <a:lnTo>
                    <a:pt x="38346" y="96297"/>
                  </a:lnTo>
                  <a:lnTo>
                    <a:pt x="22053" y="98613"/>
                  </a:lnTo>
                  <a:lnTo>
                    <a:pt x="15530" y="102416"/>
                  </a:lnTo>
                  <a:lnTo>
                    <a:pt x="6046" y="113345"/>
                  </a:lnTo>
                  <a:lnTo>
                    <a:pt x="1273" y="128818"/>
                  </a:lnTo>
                  <a:lnTo>
                    <a:pt x="0" y="137637"/>
                  </a:lnTo>
                  <a:lnTo>
                    <a:pt x="5290" y="156375"/>
                  </a:lnTo>
                  <a:lnTo>
                    <a:pt x="16022" y="174202"/>
                  </a:lnTo>
                  <a:lnTo>
                    <a:pt x="29172" y="187712"/>
                  </a:lnTo>
                  <a:lnTo>
                    <a:pt x="37037" y="191147"/>
                  </a:lnTo>
                  <a:lnTo>
                    <a:pt x="54716" y="192728"/>
                  </a:lnTo>
                  <a:lnTo>
                    <a:pt x="71512" y="186169"/>
                  </a:lnTo>
                  <a:lnTo>
                    <a:pt x="92869" y="168340"/>
                  </a:lnTo>
                  <a:lnTo>
                    <a:pt x="130554" y="113440"/>
                  </a:lnTo>
                  <a:lnTo>
                    <a:pt x="153033" y="50577"/>
                  </a:lnTo>
                  <a:lnTo>
                    <a:pt x="166719" y="0"/>
                  </a:lnTo>
                  <a:lnTo>
                    <a:pt x="165431" y="4412"/>
                  </a:lnTo>
                  <a:lnTo>
                    <a:pt x="163572" y="66283"/>
                  </a:lnTo>
                  <a:lnTo>
                    <a:pt x="169387" y="129371"/>
                  </a:lnTo>
                  <a:lnTo>
                    <a:pt x="172712" y="157377"/>
                  </a:lnTo>
                  <a:lnTo>
                    <a:pt x="178479" y="177904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99E9969B-2ABD-4BBE-A34A-438295728EFF}"/>
                </a:ext>
              </a:extLst>
            </p:cNvPr>
            <p:cNvSpPr/>
            <p:nvPr/>
          </p:nvSpPr>
          <p:spPr>
            <a:xfrm>
              <a:off x="6705449" y="5612830"/>
              <a:ext cx="143312" cy="233838"/>
            </a:xfrm>
            <a:custGeom>
              <a:avLst/>
              <a:gdLst/>
              <a:ahLst/>
              <a:cxnLst/>
              <a:rect l="0" t="0" r="0" b="0"/>
              <a:pathLst>
                <a:path w="143312" h="233838">
                  <a:moveTo>
                    <a:pt x="143311" y="37727"/>
                  </a:moveTo>
                  <a:lnTo>
                    <a:pt x="139307" y="17707"/>
                  </a:lnTo>
                  <a:lnTo>
                    <a:pt x="135612" y="10971"/>
                  </a:lnTo>
                  <a:lnTo>
                    <a:pt x="124804" y="1252"/>
                  </a:lnTo>
                  <a:lnTo>
                    <a:pt x="118402" y="0"/>
                  </a:lnTo>
                  <a:lnTo>
                    <a:pt x="104584" y="3081"/>
                  </a:lnTo>
                  <a:lnTo>
                    <a:pt x="86674" y="14238"/>
                  </a:lnTo>
                  <a:lnTo>
                    <a:pt x="60498" y="40180"/>
                  </a:lnTo>
                  <a:lnTo>
                    <a:pt x="47537" y="61082"/>
                  </a:lnTo>
                  <a:lnTo>
                    <a:pt x="25232" y="120725"/>
                  </a:lnTo>
                  <a:lnTo>
                    <a:pt x="10903" y="177161"/>
                  </a:lnTo>
                  <a:lnTo>
                    <a:pt x="0" y="233837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58E7DE3E-AB18-4D62-B414-CA066018AA9F}"/>
                </a:ext>
              </a:extLst>
            </p:cNvPr>
            <p:cNvSpPr/>
            <p:nvPr/>
          </p:nvSpPr>
          <p:spPr>
            <a:xfrm>
              <a:off x="6637565" y="5710899"/>
              <a:ext cx="165940" cy="75427"/>
            </a:xfrm>
            <a:custGeom>
              <a:avLst/>
              <a:gdLst/>
              <a:ahLst/>
              <a:cxnLst/>
              <a:rect l="0" t="0" r="0" b="0"/>
              <a:pathLst>
                <a:path w="165940" h="75427">
                  <a:moveTo>
                    <a:pt x="0" y="0"/>
                  </a:moveTo>
                  <a:lnTo>
                    <a:pt x="55156" y="37639"/>
                  </a:lnTo>
                  <a:lnTo>
                    <a:pt x="115327" y="66413"/>
                  </a:lnTo>
                  <a:lnTo>
                    <a:pt x="131432" y="71421"/>
                  </a:lnTo>
                  <a:lnTo>
                    <a:pt x="165939" y="75426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BE25DD1E-DD31-4B82-ADCC-1EFA092FEBD9}"/>
                </a:ext>
              </a:extLst>
            </p:cNvPr>
            <p:cNvSpPr/>
            <p:nvPr/>
          </p:nvSpPr>
          <p:spPr>
            <a:xfrm>
              <a:off x="6780876" y="5672441"/>
              <a:ext cx="241367" cy="149488"/>
            </a:xfrm>
            <a:custGeom>
              <a:avLst/>
              <a:gdLst/>
              <a:ahLst/>
              <a:cxnLst/>
              <a:rect l="0" t="0" r="0" b="0"/>
              <a:pathLst>
                <a:path w="241367" h="149488">
                  <a:moveTo>
                    <a:pt x="0" y="38458"/>
                  </a:moveTo>
                  <a:lnTo>
                    <a:pt x="4004" y="54474"/>
                  </a:lnTo>
                  <a:lnTo>
                    <a:pt x="22510" y="80451"/>
                  </a:lnTo>
                  <a:lnTo>
                    <a:pt x="63870" y="118185"/>
                  </a:lnTo>
                  <a:lnTo>
                    <a:pt x="92023" y="129779"/>
                  </a:lnTo>
                  <a:lnTo>
                    <a:pt x="122900" y="130514"/>
                  </a:lnTo>
                  <a:lnTo>
                    <a:pt x="138709" y="125186"/>
                  </a:lnTo>
                  <a:lnTo>
                    <a:pt x="145272" y="121419"/>
                  </a:lnTo>
                  <a:lnTo>
                    <a:pt x="162516" y="100100"/>
                  </a:lnTo>
                  <a:lnTo>
                    <a:pt x="174237" y="72553"/>
                  </a:lnTo>
                  <a:lnTo>
                    <a:pt x="179013" y="39155"/>
                  </a:lnTo>
                  <a:lnTo>
                    <a:pt x="175661" y="21726"/>
                  </a:lnTo>
                  <a:lnTo>
                    <a:pt x="172420" y="14732"/>
                  </a:lnTo>
                  <a:lnTo>
                    <a:pt x="159880" y="4726"/>
                  </a:lnTo>
                  <a:lnTo>
                    <a:pt x="151843" y="884"/>
                  </a:lnTo>
                  <a:lnTo>
                    <a:pt x="144808" y="0"/>
                  </a:lnTo>
                  <a:lnTo>
                    <a:pt x="132522" y="3486"/>
                  </a:lnTo>
                  <a:lnTo>
                    <a:pt x="116183" y="18876"/>
                  </a:lnTo>
                  <a:lnTo>
                    <a:pt x="112537" y="38973"/>
                  </a:lnTo>
                  <a:lnTo>
                    <a:pt x="114548" y="62991"/>
                  </a:lnTo>
                  <a:lnTo>
                    <a:pt x="125944" y="94521"/>
                  </a:lnTo>
                  <a:lnTo>
                    <a:pt x="155085" y="131945"/>
                  </a:lnTo>
                  <a:lnTo>
                    <a:pt x="174735" y="144471"/>
                  </a:lnTo>
                  <a:lnTo>
                    <a:pt x="200485" y="149487"/>
                  </a:lnTo>
                  <a:lnTo>
                    <a:pt x="241366" y="144055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C31B760-D7EB-448D-88D9-E6BD0D6C0341}"/>
                </a:ext>
              </a:extLst>
            </p:cNvPr>
            <p:cNvSpPr/>
            <p:nvPr/>
          </p:nvSpPr>
          <p:spPr>
            <a:xfrm>
              <a:off x="7105211" y="5612844"/>
              <a:ext cx="29124" cy="211196"/>
            </a:xfrm>
            <a:custGeom>
              <a:avLst/>
              <a:gdLst/>
              <a:ahLst/>
              <a:cxnLst/>
              <a:rect l="0" t="0" r="0" b="0"/>
              <a:pathLst>
                <a:path w="29124" h="211196">
                  <a:moveTo>
                    <a:pt x="22628" y="0"/>
                  </a:moveTo>
                  <a:lnTo>
                    <a:pt x="29123" y="50001"/>
                  </a:lnTo>
                  <a:lnTo>
                    <a:pt x="28288" y="105696"/>
                  </a:lnTo>
                  <a:lnTo>
                    <a:pt x="13152" y="166645"/>
                  </a:lnTo>
                  <a:lnTo>
                    <a:pt x="0" y="211195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0C04ED78-F668-4438-A921-D79493310D2B}"/>
                </a:ext>
              </a:extLst>
            </p:cNvPr>
            <p:cNvSpPr/>
            <p:nvPr/>
          </p:nvSpPr>
          <p:spPr>
            <a:xfrm>
              <a:off x="7075041" y="5643014"/>
              <a:ext cx="196111" cy="15087"/>
            </a:xfrm>
            <a:custGeom>
              <a:avLst/>
              <a:gdLst/>
              <a:ahLst/>
              <a:cxnLst/>
              <a:rect l="0" t="0" r="0" b="0"/>
              <a:pathLst>
                <a:path w="196111" h="15087">
                  <a:moveTo>
                    <a:pt x="0" y="0"/>
                  </a:moveTo>
                  <a:lnTo>
                    <a:pt x="54006" y="4004"/>
                  </a:lnTo>
                  <a:lnTo>
                    <a:pt x="102415" y="10499"/>
                  </a:lnTo>
                  <a:lnTo>
                    <a:pt x="161958" y="14179"/>
                  </a:lnTo>
                  <a:lnTo>
                    <a:pt x="196110" y="15086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13B77946-AEB5-414E-8C8C-C241F594DAEA}"/>
                </a:ext>
              </a:extLst>
            </p:cNvPr>
            <p:cNvSpPr/>
            <p:nvPr/>
          </p:nvSpPr>
          <p:spPr>
            <a:xfrm>
              <a:off x="5212005" y="5876838"/>
              <a:ext cx="82962" cy="271537"/>
            </a:xfrm>
            <a:custGeom>
              <a:avLst/>
              <a:gdLst/>
              <a:ahLst/>
              <a:cxnLst/>
              <a:rect l="0" t="0" r="0" b="0"/>
              <a:pathLst>
                <a:path w="82962" h="271537">
                  <a:moveTo>
                    <a:pt x="7535" y="0"/>
                  </a:moveTo>
                  <a:lnTo>
                    <a:pt x="692" y="61829"/>
                  </a:lnTo>
                  <a:lnTo>
                    <a:pt x="84" y="115188"/>
                  </a:lnTo>
                  <a:lnTo>
                    <a:pt x="0" y="175955"/>
                  </a:lnTo>
                  <a:lnTo>
                    <a:pt x="835" y="178482"/>
                  </a:lnTo>
                  <a:lnTo>
                    <a:pt x="33058" y="119663"/>
                  </a:lnTo>
                  <a:lnTo>
                    <a:pt x="42903" y="108776"/>
                  </a:lnTo>
                  <a:lnTo>
                    <a:pt x="48713" y="106040"/>
                  </a:lnTo>
                  <a:lnTo>
                    <a:pt x="61873" y="105236"/>
                  </a:lnTo>
                  <a:lnTo>
                    <a:pt x="67227" y="108709"/>
                  </a:lnTo>
                  <a:lnTo>
                    <a:pt x="75409" y="121507"/>
                  </a:lnTo>
                  <a:lnTo>
                    <a:pt x="81470" y="163060"/>
                  </a:lnTo>
                  <a:lnTo>
                    <a:pt x="82765" y="220045"/>
                  </a:lnTo>
                  <a:lnTo>
                    <a:pt x="82961" y="271536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FB48786B-292B-447B-A6FD-661DC2E204DC}"/>
                </a:ext>
              </a:extLst>
            </p:cNvPr>
            <p:cNvSpPr/>
            <p:nvPr/>
          </p:nvSpPr>
          <p:spPr>
            <a:xfrm>
              <a:off x="5355308" y="6017885"/>
              <a:ext cx="171846" cy="122948"/>
            </a:xfrm>
            <a:custGeom>
              <a:avLst/>
              <a:gdLst/>
              <a:ahLst/>
              <a:cxnLst/>
              <a:rect l="0" t="0" r="0" b="0"/>
              <a:pathLst>
                <a:path w="171846" h="122948">
                  <a:moveTo>
                    <a:pt x="0" y="62605"/>
                  </a:moveTo>
                  <a:lnTo>
                    <a:pt x="12012" y="54597"/>
                  </a:lnTo>
                  <a:lnTo>
                    <a:pt x="39503" y="49617"/>
                  </a:lnTo>
                  <a:lnTo>
                    <a:pt x="91518" y="47934"/>
                  </a:lnTo>
                  <a:lnTo>
                    <a:pt x="151680" y="43570"/>
                  </a:lnTo>
                  <a:lnTo>
                    <a:pt x="159785" y="39858"/>
                  </a:lnTo>
                  <a:lnTo>
                    <a:pt x="171026" y="29029"/>
                  </a:lnTo>
                  <a:lnTo>
                    <a:pt x="171845" y="23459"/>
                  </a:lnTo>
                  <a:lnTo>
                    <a:pt x="169876" y="18071"/>
                  </a:lnTo>
                  <a:lnTo>
                    <a:pt x="166050" y="12802"/>
                  </a:lnTo>
                  <a:lnTo>
                    <a:pt x="150623" y="4713"/>
                  </a:lnTo>
                  <a:lnTo>
                    <a:pt x="131475" y="0"/>
                  </a:lnTo>
                  <a:lnTo>
                    <a:pt x="114585" y="699"/>
                  </a:lnTo>
                  <a:lnTo>
                    <a:pt x="86936" y="9808"/>
                  </a:lnTo>
                  <a:lnTo>
                    <a:pt x="65521" y="23123"/>
                  </a:lnTo>
                  <a:lnTo>
                    <a:pt x="48560" y="49696"/>
                  </a:lnTo>
                  <a:lnTo>
                    <a:pt x="44769" y="67763"/>
                  </a:lnTo>
                  <a:lnTo>
                    <a:pt x="52799" y="122947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68463939-5DA6-49BE-BCEE-55F2DDCBB6C1}"/>
                </a:ext>
              </a:extLst>
            </p:cNvPr>
            <p:cNvSpPr/>
            <p:nvPr/>
          </p:nvSpPr>
          <p:spPr>
            <a:xfrm>
              <a:off x="5561961" y="5991188"/>
              <a:ext cx="125226" cy="172273"/>
            </a:xfrm>
            <a:custGeom>
              <a:avLst/>
              <a:gdLst/>
              <a:ahLst/>
              <a:cxnLst/>
              <a:rect l="0" t="0" r="0" b="0"/>
              <a:pathLst>
                <a:path w="125226" h="172273">
                  <a:moveTo>
                    <a:pt x="57341" y="13875"/>
                  </a:moveTo>
                  <a:lnTo>
                    <a:pt x="49333" y="1863"/>
                  </a:lnTo>
                  <a:lnTo>
                    <a:pt x="44460" y="0"/>
                  </a:lnTo>
                  <a:lnTo>
                    <a:pt x="38697" y="435"/>
                  </a:lnTo>
                  <a:lnTo>
                    <a:pt x="32340" y="2401"/>
                  </a:lnTo>
                  <a:lnTo>
                    <a:pt x="20808" y="13525"/>
                  </a:lnTo>
                  <a:lnTo>
                    <a:pt x="7127" y="38635"/>
                  </a:lnTo>
                  <a:lnTo>
                    <a:pt x="0" y="69541"/>
                  </a:lnTo>
                  <a:lnTo>
                    <a:pt x="10" y="90576"/>
                  </a:lnTo>
                  <a:lnTo>
                    <a:pt x="9438" y="112680"/>
                  </a:lnTo>
                  <a:lnTo>
                    <a:pt x="18172" y="127349"/>
                  </a:lnTo>
                  <a:lnTo>
                    <a:pt x="29876" y="137779"/>
                  </a:lnTo>
                  <a:lnTo>
                    <a:pt x="36517" y="141734"/>
                  </a:lnTo>
                  <a:lnTo>
                    <a:pt x="50600" y="143894"/>
                  </a:lnTo>
                  <a:lnTo>
                    <a:pt x="57875" y="143296"/>
                  </a:lnTo>
                  <a:lnTo>
                    <a:pt x="64402" y="139545"/>
                  </a:lnTo>
                  <a:lnTo>
                    <a:pt x="76123" y="126439"/>
                  </a:lnTo>
                  <a:lnTo>
                    <a:pt x="88142" y="104217"/>
                  </a:lnTo>
                  <a:lnTo>
                    <a:pt x="93006" y="73700"/>
                  </a:lnTo>
                  <a:lnTo>
                    <a:pt x="94527" y="71359"/>
                  </a:lnTo>
                  <a:lnTo>
                    <a:pt x="98452" y="82165"/>
                  </a:lnTo>
                  <a:lnTo>
                    <a:pt x="112731" y="140040"/>
                  </a:lnTo>
                  <a:lnTo>
                    <a:pt x="125225" y="172272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7F2C7DD2-197D-4939-92C6-51F34B1550AA}"/>
                </a:ext>
              </a:extLst>
            </p:cNvPr>
            <p:cNvSpPr/>
            <p:nvPr/>
          </p:nvSpPr>
          <p:spPr>
            <a:xfrm>
              <a:off x="5751066" y="5991617"/>
              <a:ext cx="260457" cy="133204"/>
            </a:xfrm>
            <a:custGeom>
              <a:avLst/>
              <a:gdLst/>
              <a:ahLst/>
              <a:cxnLst/>
              <a:rect l="0" t="0" r="0" b="0"/>
              <a:pathLst>
                <a:path w="260457" h="133204">
                  <a:moveTo>
                    <a:pt x="4004" y="20989"/>
                  </a:moveTo>
                  <a:lnTo>
                    <a:pt x="0" y="33002"/>
                  </a:lnTo>
                  <a:lnTo>
                    <a:pt x="5518" y="60493"/>
                  </a:lnTo>
                  <a:lnTo>
                    <a:pt x="28421" y="100463"/>
                  </a:lnTo>
                  <a:lnTo>
                    <a:pt x="49791" y="123874"/>
                  </a:lnTo>
                  <a:lnTo>
                    <a:pt x="64581" y="133203"/>
                  </a:lnTo>
                  <a:lnTo>
                    <a:pt x="71208" y="132674"/>
                  </a:lnTo>
                  <a:lnTo>
                    <a:pt x="77301" y="128969"/>
                  </a:lnTo>
                  <a:lnTo>
                    <a:pt x="87703" y="116750"/>
                  </a:lnTo>
                  <a:lnTo>
                    <a:pt x="95121" y="102939"/>
                  </a:lnTo>
                  <a:lnTo>
                    <a:pt x="100003" y="73020"/>
                  </a:lnTo>
                  <a:lnTo>
                    <a:pt x="97307" y="32074"/>
                  </a:lnTo>
                  <a:lnTo>
                    <a:pt x="98054" y="30894"/>
                  </a:lnTo>
                  <a:lnTo>
                    <a:pt x="115883" y="54264"/>
                  </a:lnTo>
                  <a:lnTo>
                    <a:pt x="126549" y="72473"/>
                  </a:lnTo>
                  <a:lnTo>
                    <a:pt x="145169" y="93642"/>
                  </a:lnTo>
                  <a:lnTo>
                    <a:pt x="168004" y="108910"/>
                  </a:lnTo>
                  <a:lnTo>
                    <a:pt x="186402" y="112305"/>
                  </a:lnTo>
                  <a:lnTo>
                    <a:pt x="196001" y="112037"/>
                  </a:lnTo>
                  <a:lnTo>
                    <a:pt x="204077" y="108506"/>
                  </a:lnTo>
                  <a:lnTo>
                    <a:pt x="217520" y="95644"/>
                  </a:lnTo>
                  <a:lnTo>
                    <a:pt x="230507" y="69555"/>
                  </a:lnTo>
                  <a:lnTo>
                    <a:pt x="235659" y="36589"/>
                  </a:lnTo>
                  <a:lnTo>
                    <a:pt x="232394" y="17027"/>
                  </a:lnTo>
                  <a:lnTo>
                    <a:pt x="229176" y="8290"/>
                  </a:lnTo>
                  <a:lnTo>
                    <a:pt x="223679" y="3305"/>
                  </a:lnTo>
                  <a:lnTo>
                    <a:pt x="216663" y="819"/>
                  </a:lnTo>
                  <a:lnTo>
                    <a:pt x="208632" y="0"/>
                  </a:lnTo>
                  <a:lnTo>
                    <a:pt x="204117" y="2805"/>
                  </a:lnTo>
                  <a:lnTo>
                    <a:pt x="201945" y="8029"/>
                  </a:lnTo>
                  <a:lnTo>
                    <a:pt x="201766" y="21933"/>
                  </a:lnTo>
                  <a:lnTo>
                    <a:pt x="213890" y="67166"/>
                  </a:lnTo>
                  <a:lnTo>
                    <a:pt x="227197" y="94081"/>
                  </a:lnTo>
                  <a:lnTo>
                    <a:pt x="245014" y="115838"/>
                  </a:lnTo>
                  <a:lnTo>
                    <a:pt x="260456" y="126587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D05044EA-4607-47DF-9E18-6A6D0EB89BEE}"/>
                </a:ext>
              </a:extLst>
            </p:cNvPr>
            <p:cNvSpPr/>
            <p:nvPr/>
          </p:nvSpPr>
          <p:spPr>
            <a:xfrm>
              <a:off x="6034150" y="5967350"/>
              <a:ext cx="75428" cy="143312"/>
            </a:xfrm>
            <a:custGeom>
              <a:avLst/>
              <a:gdLst/>
              <a:ahLst/>
              <a:cxnLst/>
              <a:rect l="0" t="0" r="0" b="0"/>
              <a:pathLst>
                <a:path w="75428" h="143312">
                  <a:moveTo>
                    <a:pt x="0" y="0"/>
                  </a:moveTo>
                  <a:lnTo>
                    <a:pt x="1676" y="24087"/>
                  </a:lnTo>
                  <a:lnTo>
                    <a:pt x="28328" y="82540"/>
                  </a:lnTo>
                  <a:lnTo>
                    <a:pt x="48521" y="119789"/>
                  </a:lnTo>
                  <a:lnTo>
                    <a:pt x="62240" y="135596"/>
                  </a:lnTo>
                  <a:lnTo>
                    <a:pt x="75427" y="143311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511A3D8E-9274-4381-8C16-3331FA1C040A}"/>
                </a:ext>
              </a:extLst>
            </p:cNvPr>
            <p:cNvSpPr/>
            <p:nvPr/>
          </p:nvSpPr>
          <p:spPr>
            <a:xfrm>
              <a:off x="6162375" y="5974893"/>
              <a:ext cx="45258" cy="196110"/>
            </a:xfrm>
            <a:custGeom>
              <a:avLst/>
              <a:gdLst/>
              <a:ahLst/>
              <a:cxnLst/>
              <a:rect l="0" t="0" r="0" b="0"/>
              <a:pathLst>
                <a:path w="45258" h="196110">
                  <a:moveTo>
                    <a:pt x="45257" y="0"/>
                  </a:moveTo>
                  <a:lnTo>
                    <a:pt x="40073" y="20579"/>
                  </a:lnTo>
                  <a:lnTo>
                    <a:pt x="34020" y="80682"/>
                  </a:lnTo>
                  <a:lnTo>
                    <a:pt x="17531" y="142736"/>
                  </a:lnTo>
                  <a:lnTo>
                    <a:pt x="0" y="196109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4BEE41D-10F5-466B-AE82-86C34A023FA3}"/>
                </a:ext>
              </a:extLst>
            </p:cNvPr>
            <p:cNvSpPr/>
            <p:nvPr/>
          </p:nvSpPr>
          <p:spPr>
            <a:xfrm>
              <a:off x="6290601" y="6095576"/>
              <a:ext cx="1" cy="7543"/>
            </a:xfrm>
            <a:custGeom>
              <a:avLst/>
              <a:gdLst/>
              <a:ahLst/>
              <a:cxnLst/>
              <a:rect l="0" t="0" r="0" b="0"/>
              <a:pathLst>
                <a:path w="1" h="7543">
                  <a:moveTo>
                    <a:pt x="0" y="0"/>
                  </a:moveTo>
                  <a:lnTo>
                    <a:pt x="0" y="7542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E2A85C22-4BC2-4A95-8FDB-9E820B92D9AC}"/>
              </a:ext>
            </a:extLst>
          </p:cNvPr>
          <p:cNvGrpSpPr/>
          <p:nvPr/>
        </p:nvGrpSpPr>
        <p:grpSpPr>
          <a:xfrm>
            <a:off x="5205067" y="6396096"/>
            <a:ext cx="1485298" cy="208164"/>
            <a:chOff x="5205067" y="6396096"/>
            <a:chExt cx="1485298" cy="208164"/>
          </a:xfrm>
        </p:grpSpPr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A3BCCDF-C705-475C-9ADB-05DED371B035}"/>
                </a:ext>
              </a:extLst>
            </p:cNvPr>
            <p:cNvSpPr/>
            <p:nvPr/>
          </p:nvSpPr>
          <p:spPr>
            <a:xfrm>
              <a:off x="5205067" y="6396096"/>
              <a:ext cx="210573" cy="208164"/>
            </a:xfrm>
            <a:custGeom>
              <a:avLst/>
              <a:gdLst/>
              <a:ahLst/>
              <a:cxnLst/>
              <a:rect l="0" t="0" r="0" b="0"/>
              <a:pathLst>
                <a:path w="210573" h="208164">
                  <a:moveTo>
                    <a:pt x="195497" y="6844"/>
                  </a:moveTo>
                  <a:lnTo>
                    <a:pt x="133668" y="0"/>
                  </a:lnTo>
                  <a:lnTo>
                    <a:pt x="83894" y="1674"/>
                  </a:lnTo>
                  <a:lnTo>
                    <a:pt x="20852" y="13023"/>
                  </a:lnTo>
                  <a:lnTo>
                    <a:pt x="5854" y="21044"/>
                  </a:lnTo>
                  <a:lnTo>
                    <a:pt x="2023" y="27206"/>
                  </a:lnTo>
                  <a:lnTo>
                    <a:pt x="0" y="42992"/>
                  </a:lnTo>
                  <a:lnTo>
                    <a:pt x="3986" y="51057"/>
                  </a:lnTo>
                  <a:lnTo>
                    <a:pt x="19589" y="66722"/>
                  </a:lnTo>
                  <a:lnTo>
                    <a:pt x="82354" y="99410"/>
                  </a:lnTo>
                  <a:lnTo>
                    <a:pt x="140404" y="123231"/>
                  </a:lnTo>
                  <a:lnTo>
                    <a:pt x="186494" y="147737"/>
                  </a:lnTo>
                  <a:lnTo>
                    <a:pt x="206145" y="166758"/>
                  </a:lnTo>
                  <a:lnTo>
                    <a:pt x="209301" y="173795"/>
                  </a:lnTo>
                  <a:lnTo>
                    <a:pt x="210572" y="188319"/>
                  </a:lnTo>
                  <a:lnTo>
                    <a:pt x="207223" y="194035"/>
                  </a:lnTo>
                  <a:lnTo>
                    <a:pt x="194563" y="202621"/>
                  </a:lnTo>
                  <a:lnTo>
                    <a:pt x="160580" y="208163"/>
                  </a:lnTo>
                  <a:lnTo>
                    <a:pt x="105684" y="204220"/>
                  </a:lnTo>
                  <a:lnTo>
                    <a:pt x="68899" y="199201"/>
                  </a:lnTo>
                  <a:lnTo>
                    <a:pt x="22302" y="181736"/>
                  </a:lnTo>
                  <a:lnTo>
                    <a:pt x="6930" y="17278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079061E3-2C25-4F58-833E-7C2AF7E92F7C}"/>
                </a:ext>
              </a:extLst>
            </p:cNvPr>
            <p:cNvSpPr/>
            <p:nvPr/>
          </p:nvSpPr>
          <p:spPr>
            <a:xfrm>
              <a:off x="5566503" y="6448196"/>
              <a:ext cx="198421" cy="140058"/>
            </a:xfrm>
            <a:custGeom>
              <a:avLst/>
              <a:gdLst/>
              <a:ahLst/>
              <a:cxnLst/>
              <a:rect l="0" t="0" r="0" b="0"/>
              <a:pathLst>
                <a:path w="198421" h="140058">
                  <a:moveTo>
                    <a:pt x="0" y="0"/>
                  </a:moveTo>
                  <a:lnTo>
                    <a:pt x="8008" y="8008"/>
                  </a:lnTo>
                  <a:lnTo>
                    <a:pt x="24963" y="52454"/>
                  </a:lnTo>
                  <a:lnTo>
                    <a:pt x="27368" y="114098"/>
                  </a:lnTo>
                  <a:lnTo>
                    <a:pt x="24405" y="140057"/>
                  </a:lnTo>
                  <a:lnTo>
                    <a:pt x="23813" y="139465"/>
                  </a:lnTo>
                  <a:lnTo>
                    <a:pt x="23993" y="129031"/>
                  </a:lnTo>
                  <a:lnTo>
                    <a:pt x="36378" y="66851"/>
                  </a:lnTo>
                  <a:lnTo>
                    <a:pt x="49703" y="44578"/>
                  </a:lnTo>
                  <a:lnTo>
                    <a:pt x="70878" y="23265"/>
                  </a:lnTo>
                  <a:lnTo>
                    <a:pt x="102108" y="7639"/>
                  </a:lnTo>
                  <a:lnTo>
                    <a:pt x="133803" y="3102"/>
                  </a:lnTo>
                  <a:lnTo>
                    <a:pt x="157244" y="5011"/>
                  </a:lnTo>
                  <a:lnTo>
                    <a:pt x="177160" y="13123"/>
                  </a:lnTo>
                  <a:lnTo>
                    <a:pt x="185991" y="18805"/>
                  </a:lnTo>
                  <a:lnTo>
                    <a:pt x="191878" y="25946"/>
                  </a:lnTo>
                  <a:lnTo>
                    <a:pt x="198420" y="42820"/>
                  </a:lnTo>
                  <a:lnTo>
                    <a:pt x="196858" y="59259"/>
                  </a:lnTo>
                  <a:lnTo>
                    <a:pt x="169767" y="121494"/>
                  </a:lnTo>
                  <a:lnTo>
                    <a:pt x="165939" y="12822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0002E4FF-FEDD-4F66-BEAA-CD453A4A98B0}"/>
                </a:ext>
              </a:extLst>
            </p:cNvPr>
            <p:cNvSpPr/>
            <p:nvPr/>
          </p:nvSpPr>
          <p:spPr>
            <a:xfrm>
              <a:off x="5960684" y="6470824"/>
              <a:ext cx="478278" cy="130103"/>
            </a:xfrm>
            <a:custGeom>
              <a:avLst/>
              <a:gdLst/>
              <a:ahLst/>
              <a:cxnLst/>
              <a:rect l="0" t="0" r="0" b="0"/>
              <a:pathLst>
                <a:path w="478278" h="130103">
                  <a:moveTo>
                    <a:pt x="81008" y="15086"/>
                  </a:moveTo>
                  <a:lnTo>
                    <a:pt x="54159" y="9116"/>
                  </a:lnTo>
                  <a:lnTo>
                    <a:pt x="37229" y="9919"/>
                  </a:lnTo>
                  <a:lnTo>
                    <a:pt x="21323" y="15862"/>
                  </a:lnTo>
                  <a:lnTo>
                    <a:pt x="2237" y="32636"/>
                  </a:lnTo>
                  <a:lnTo>
                    <a:pt x="0" y="40196"/>
                  </a:lnTo>
                  <a:lnTo>
                    <a:pt x="1983" y="57534"/>
                  </a:lnTo>
                  <a:lnTo>
                    <a:pt x="12524" y="78134"/>
                  </a:lnTo>
                  <a:lnTo>
                    <a:pt x="28223" y="87245"/>
                  </a:lnTo>
                  <a:lnTo>
                    <a:pt x="60619" y="94853"/>
                  </a:lnTo>
                  <a:lnTo>
                    <a:pt x="83680" y="94956"/>
                  </a:lnTo>
                  <a:lnTo>
                    <a:pt x="105103" y="89414"/>
                  </a:lnTo>
                  <a:lnTo>
                    <a:pt x="132007" y="72867"/>
                  </a:lnTo>
                  <a:lnTo>
                    <a:pt x="143623" y="59204"/>
                  </a:lnTo>
                  <a:lnTo>
                    <a:pt x="147894" y="52041"/>
                  </a:lnTo>
                  <a:lnTo>
                    <a:pt x="152417" y="49779"/>
                  </a:lnTo>
                  <a:lnTo>
                    <a:pt x="157108" y="50786"/>
                  </a:lnTo>
                  <a:lnTo>
                    <a:pt x="167629" y="59446"/>
                  </a:lnTo>
                  <a:lnTo>
                    <a:pt x="225114" y="119650"/>
                  </a:lnTo>
                  <a:lnTo>
                    <a:pt x="239758" y="128046"/>
                  </a:lnTo>
                  <a:lnTo>
                    <a:pt x="254648" y="130102"/>
                  </a:lnTo>
                  <a:lnTo>
                    <a:pt x="262138" y="129476"/>
                  </a:lnTo>
                  <a:lnTo>
                    <a:pt x="274931" y="122077"/>
                  </a:lnTo>
                  <a:lnTo>
                    <a:pt x="285364" y="110408"/>
                  </a:lnTo>
                  <a:lnTo>
                    <a:pt x="292796" y="96841"/>
                  </a:lnTo>
                  <a:lnTo>
                    <a:pt x="297687" y="71063"/>
                  </a:lnTo>
                  <a:lnTo>
                    <a:pt x="300888" y="67489"/>
                  </a:lnTo>
                  <a:lnTo>
                    <a:pt x="305536" y="67621"/>
                  </a:lnTo>
                  <a:lnTo>
                    <a:pt x="321855" y="77585"/>
                  </a:lnTo>
                  <a:lnTo>
                    <a:pt x="366675" y="109522"/>
                  </a:lnTo>
                  <a:lnTo>
                    <a:pt x="401616" y="122484"/>
                  </a:lnTo>
                  <a:lnTo>
                    <a:pt x="430872" y="122521"/>
                  </a:lnTo>
                  <a:lnTo>
                    <a:pt x="456767" y="113220"/>
                  </a:lnTo>
                  <a:lnTo>
                    <a:pt x="468147" y="100046"/>
                  </a:lnTo>
                  <a:lnTo>
                    <a:pt x="475160" y="83017"/>
                  </a:lnTo>
                  <a:lnTo>
                    <a:pt x="478277" y="64274"/>
                  </a:lnTo>
                  <a:lnTo>
                    <a:pt x="472024" y="34875"/>
                  </a:lnTo>
                  <a:lnTo>
                    <a:pt x="450600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FABE224-D66E-41F2-80D9-47F4A2E62E3D}"/>
                </a:ext>
              </a:extLst>
            </p:cNvPr>
            <p:cNvSpPr/>
            <p:nvPr/>
          </p:nvSpPr>
          <p:spPr>
            <a:xfrm>
              <a:off x="6494254" y="6568879"/>
              <a:ext cx="196111" cy="2"/>
            </a:xfrm>
            <a:custGeom>
              <a:avLst/>
              <a:gdLst/>
              <a:ahLst/>
              <a:cxnLst/>
              <a:rect l="0" t="0" r="0" b="0"/>
              <a:pathLst>
                <a:path w="196111" h="2">
                  <a:moveTo>
                    <a:pt x="0" y="1"/>
                  </a:moveTo>
                  <a:lnTo>
                    <a:pt x="61829" y="0"/>
                  </a:lnTo>
                  <a:lnTo>
                    <a:pt x="123196" y="1"/>
                  </a:lnTo>
                  <a:lnTo>
                    <a:pt x="179296" y="1"/>
                  </a:lnTo>
                  <a:lnTo>
                    <a:pt x="196110" y="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86E86AAB-EEDD-4AE4-B56B-86DDF19DBC3B}"/>
              </a:ext>
            </a:extLst>
          </p:cNvPr>
          <p:cNvGrpSpPr/>
          <p:nvPr/>
        </p:nvGrpSpPr>
        <p:grpSpPr>
          <a:xfrm>
            <a:off x="5159198" y="6704648"/>
            <a:ext cx="2059155" cy="671300"/>
            <a:chOff x="5159198" y="6704648"/>
            <a:chExt cx="2059155" cy="671300"/>
          </a:xfrm>
        </p:grpSpPr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E92C7981-C111-4B24-A702-A0D7868A9309}"/>
                </a:ext>
              </a:extLst>
            </p:cNvPr>
            <p:cNvSpPr/>
            <p:nvPr/>
          </p:nvSpPr>
          <p:spPr>
            <a:xfrm>
              <a:off x="5181826" y="6704648"/>
              <a:ext cx="248910" cy="199135"/>
            </a:xfrm>
            <a:custGeom>
              <a:avLst/>
              <a:gdLst/>
              <a:ahLst/>
              <a:cxnLst/>
              <a:rect l="0" t="0" r="0" b="0"/>
              <a:pathLst>
                <a:path w="248910" h="199135">
                  <a:moveTo>
                    <a:pt x="0" y="0"/>
                  </a:moveTo>
                  <a:lnTo>
                    <a:pt x="18050" y="55808"/>
                  </a:lnTo>
                  <a:lnTo>
                    <a:pt x="35018" y="107713"/>
                  </a:lnTo>
                  <a:lnTo>
                    <a:pt x="47747" y="166745"/>
                  </a:lnTo>
                  <a:lnTo>
                    <a:pt x="55306" y="194114"/>
                  </a:lnTo>
                  <a:lnTo>
                    <a:pt x="59499" y="198131"/>
                  </a:lnTo>
                  <a:lnTo>
                    <a:pt x="64808" y="199134"/>
                  </a:lnTo>
                  <a:lnTo>
                    <a:pt x="70862" y="198125"/>
                  </a:lnTo>
                  <a:lnTo>
                    <a:pt x="75736" y="194101"/>
                  </a:lnTo>
                  <a:lnTo>
                    <a:pt x="89580" y="165791"/>
                  </a:lnTo>
                  <a:lnTo>
                    <a:pt x="104389" y="135739"/>
                  </a:lnTo>
                  <a:lnTo>
                    <a:pt x="118556" y="117136"/>
                  </a:lnTo>
                  <a:lnTo>
                    <a:pt x="137373" y="105012"/>
                  </a:lnTo>
                  <a:lnTo>
                    <a:pt x="143543" y="105207"/>
                  </a:lnTo>
                  <a:lnTo>
                    <a:pt x="149332" y="107851"/>
                  </a:lnTo>
                  <a:lnTo>
                    <a:pt x="159397" y="117494"/>
                  </a:lnTo>
                  <a:lnTo>
                    <a:pt x="193630" y="180300"/>
                  </a:lnTo>
                  <a:lnTo>
                    <a:pt x="202272" y="192156"/>
                  </a:lnTo>
                  <a:lnTo>
                    <a:pt x="207761" y="195149"/>
                  </a:lnTo>
                  <a:lnTo>
                    <a:pt x="220564" y="196241"/>
                  </a:lnTo>
                  <a:lnTo>
                    <a:pt x="225822" y="192845"/>
                  </a:lnTo>
                  <a:lnTo>
                    <a:pt x="233899" y="180132"/>
                  </a:lnTo>
                  <a:lnTo>
                    <a:pt x="245075" y="143817"/>
                  </a:lnTo>
                  <a:lnTo>
                    <a:pt x="248572" y="81052"/>
                  </a:lnTo>
                  <a:lnTo>
                    <a:pt x="248909" y="6034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94B1385D-DB8B-456B-B5E0-D8F15E290024}"/>
                </a:ext>
              </a:extLst>
            </p:cNvPr>
            <p:cNvSpPr/>
            <p:nvPr/>
          </p:nvSpPr>
          <p:spPr>
            <a:xfrm>
              <a:off x="5604353" y="6779308"/>
              <a:ext cx="188432" cy="166749"/>
            </a:xfrm>
            <a:custGeom>
              <a:avLst/>
              <a:gdLst/>
              <a:ahLst/>
              <a:cxnLst/>
              <a:rect l="0" t="0" r="0" b="0"/>
              <a:pathLst>
                <a:path w="188432" h="166749">
                  <a:moveTo>
                    <a:pt x="128089" y="38480"/>
                  </a:moveTo>
                  <a:lnTo>
                    <a:pt x="115208" y="27275"/>
                  </a:lnTo>
                  <a:lnTo>
                    <a:pt x="103089" y="21487"/>
                  </a:lnTo>
                  <a:lnTo>
                    <a:pt x="74122" y="21526"/>
                  </a:lnTo>
                  <a:lnTo>
                    <a:pt x="39000" y="34854"/>
                  </a:lnTo>
                  <a:lnTo>
                    <a:pt x="21169" y="52233"/>
                  </a:lnTo>
                  <a:lnTo>
                    <a:pt x="3941" y="85576"/>
                  </a:lnTo>
                  <a:lnTo>
                    <a:pt x="68" y="97533"/>
                  </a:lnTo>
                  <a:lnTo>
                    <a:pt x="0" y="108858"/>
                  </a:lnTo>
                  <a:lnTo>
                    <a:pt x="6629" y="130380"/>
                  </a:lnTo>
                  <a:lnTo>
                    <a:pt x="20492" y="153335"/>
                  </a:lnTo>
                  <a:lnTo>
                    <a:pt x="36967" y="162998"/>
                  </a:lnTo>
                  <a:lnTo>
                    <a:pt x="47227" y="166748"/>
                  </a:lnTo>
                  <a:lnTo>
                    <a:pt x="67567" y="166446"/>
                  </a:lnTo>
                  <a:lnTo>
                    <a:pt x="86106" y="160724"/>
                  </a:lnTo>
                  <a:lnTo>
                    <a:pt x="99931" y="152593"/>
                  </a:lnTo>
                  <a:lnTo>
                    <a:pt x="121143" y="126580"/>
                  </a:lnTo>
                  <a:lnTo>
                    <a:pt x="141929" y="66502"/>
                  </a:lnTo>
                  <a:lnTo>
                    <a:pt x="152181" y="10355"/>
                  </a:lnTo>
                  <a:lnTo>
                    <a:pt x="154207" y="2131"/>
                  </a:lnTo>
                  <a:lnTo>
                    <a:pt x="155558" y="0"/>
                  </a:lnTo>
                  <a:lnTo>
                    <a:pt x="156459" y="1931"/>
                  </a:lnTo>
                  <a:lnTo>
                    <a:pt x="162159" y="63525"/>
                  </a:lnTo>
                  <a:lnTo>
                    <a:pt x="168728" y="89760"/>
                  </a:lnTo>
                  <a:lnTo>
                    <a:pt x="175763" y="101219"/>
                  </a:lnTo>
                  <a:lnTo>
                    <a:pt x="188431" y="11390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D52F04A0-308F-4D10-87D1-C0080432976B}"/>
                </a:ext>
              </a:extLst>
            </p:cNvPr>
            <p:cNvSpPr/>
            <p:nvPr/>
          </p:nvSpPr>
          <p:spPr>
            <a:xfrm>
              <a:off x="5939619" y="6726883"/>
              <a:ext cx="95447" cy="200797"/>
            </a:xfrm>
            <a:custGeom>
              <a:avLst/>
              <a:gdLst/>
              <a:ahLst/>
              <a:cxnLst/>
              <a:rect l="0" t="0" r="0" b="0"/>
              <a:pathLst>
                <a:path w="95447" h="200797">
                  <a:moveTo>
                    <a:pt x="56817" y="15478"/>
                  </a:moveTo>
                  <a:lnTo>
                    <a:pt x="48809" y="3466"/>
                  </a:lnTo>
                  <a:lnTo>
                    <a:pt x="43098" y="765"/>
                  </a:lnTo>
                  <a:lnTo>
                    <a:pt x="27812" y="0"/>
                  </a:lnTo>
                  <a:lnTo>
                    <a:pt x="14314" y="4688"/>
                  </a:lnTo>
                  <a:lnTo>
                    <a:pt x="8368" y="8285"/>
                  </a:lnTo>
                  <a:lnTo>
                    <a:pt x="4403" y="14035"/>
                  </a:lnTo>
                  <a:lnTo>
                    <a:pt x="0" y="29364"/>
                  </a:lnTo>
                  <a:lnTo>
                    <a:pt x="2512" y="45116"/>
                  </a:lnTo>
                  <a:lnTo>
                    <a:pt x="18068" y="83292"/>
                  </a:lnTo>
                  <a:lnTo>
                    <a:pt x="68153" y="143700"/>
                  </a:lnTo>
                  <a:lnTo>
                    <a:pt x="92133" y="175446"/>
                  </a:lnTo>
                  <a:lnTo>
                    <a:pt x="95446" y="182465"/>
                  </a:lnTo>
                  <a:lnTo>
                    <a:pt x="95141" y="187982"/>
                  </a:lnTo>
                  <a:lnTo>
                    <a:pt x="92424" y="192499"/>
                  </a:lnTo>
                  <a:lnTo>
                    <a:pt x="88097" y="196348"/>
                  </a:lnTo>
                  <a:lnTo>
                    <a:pt x="74351" y="200624"/>
                  </a:lnTo>
                  <a:lnTo>
                    <a:pt x="45530" y="200796"/>
                  </a:lnTo>
                  <a:lnTo>
                    <a:pt x="4019" y="19650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99D42EC1-6B83-4C8B-8F69-636DD1BA49F2}"/>
                </a:ext>
              </a:extLst>
            </p:cNvPr>
            <p:cNvSpPr/>
            <p:nvPr/>
          </p:nvSpPr>
          <p:spPr>
            <a:xfrm>
              <a:off x="6207632" y="6778666"/>
              <a:ext cx="215499" cy="159806"/>
            </a:xfrm>
            <a:custGeom>
              <a:avLst/>
              <a:gdLst/>
              <a:ahLst/>
              <a:cxnLst/>
              <a:rect l="0" t="0" r="0" b="0"/>
              <a:pathLst>
                <a:path w="215499" h="159806">
                  <a:moveTo>
                    <a:pt x="0" y="76836"/>
                  </a:moveTo>
                  <a:lnTo>
                    <a:pt x="54981" y="76835"/>
                  </a:lnTo>
                  <a:lnTo>
                    <a:pt x="115625" y="83329"/>
                  </a:lnTo>
                  <a:lnTo>
                    <a:pt x="177874" y="76035"/>
                  </a:lnTo>
                  <a:lnTo>
                    <a:pt x="198062" y="69776"/>
                  </a:lnTo>
                  <a:lnTo>
                    <a:pt x="212621" y="58613"/>
                  </a:lnTo>
                  <a:lnTo>
                    <a:pt x="215498" y="51278"/>
                  </a:lnTo>
                  <a:lnTo>
                    <a:pt x="214224" y="34188"/>
                  </a:lnTo>
                  <a:lnTo>
                    <a:pt x="209862" y="26614"/>
                  </a:lnTo>
                  <a:lnTo>
                    <a:pt x="196076" y="13729"/>
                  </a:lnTo>
                  <a:lnTo>
                    <a:pt x="165463" y="1056"/>
                  </a:lnTo>
                  <a:lnTo>
                    <a:pt x="129854" y="0"/>
                  </a:lnTo>
                  <a:lnTo>
                    <a:pt x="111908" y="5252"/>
                  </a:lnTo>
                  <a:lnTo>
                    <a:pt x="104776" y="8999"/>
                  </a:lnTo>
                  <a:lnTo>
                    <a:pt x="92381" y="22102"/>
                  </a:lnTo>
                  <a:lnTo>
                    <a:pt x="86729" y="30290"/>
                  </a:lnTo>
                  <a:lnTo>
                    <a:pt x="82685" y="52796"/>
                  </a:lnTo>
                  <a:lnTo>
                    <a:pt x="86918" y="96205"/>
                  </a:lnTo>
                  <a:lnTo>
                    <a:pt x="95619" y="110866"/>
                  </a:lnTo>
                  <a:lnTo>
                    <a:pt x="135768" y="15980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DE1EDE9F-BB09-4AC3-A2BC-AF6D02523C47}"/>
                </a:ext>
              </a:extLst>
            </p:cNvPr>
            <p:cNvSpPr/>
            <p:nvPr/>
          </p:nvSpPr>
          <p:spPr>
            <a:xfrm>
              <a:off x="6539274" y="6805421"/>
              <a:ext cx="181262" cy="148136"/>
            </a:xfrm>
            <a:custGeom>
              <a:avLst/>
              <a:gdLst/>
              <a:ahLst/>
              <a:cxnLst/>
              <a:rect l="0" t="0" r="0" b="0"/>
              <a:pathLst>
                <a:path w="181262" h="148136">
                  <a:moveTo>
                    <a:pt x="128462" y="27453"/>
                  </a:moveTo>
                  <a:lnTo>
                    <a:pt x="96967" y="6456"/>
                  </a:lnTo>
                  <a:lnTo>
                    <a:pt x="67262" y="0"/>
                  </a:lnTo>
                  <a:lnTo>
                    <a:pt x="50698" y="2960"/>
                  </a:lnTo>
                  <a:lnTo>
                    <a:pt x="36911" y="10700"/>
                  </a:lnTo>
                  <a:lnTo>
                    <a:pt x="15851" y="30031"/>
                  </a:lnTo>
                  <a:lnTo>
                    <a:pt x="4103" y="47315"/>
                  </a:lnTo>
                  <a:lnTo>
                    <a:pt x="0" y="63936"/>
                  </a:lnTo>
                  <a:lnTo>
                    <a:pt x="1807" y="81380"/>
                  </a:lnTo>
                  <a:lnTo>
                    <a:pt x="8197" y="103102"/>
                  </a:lnTo>
                  <a:lnTo>
                    <a:pt x="18859" y="117784"/>
                  </a:lnTo>
                  <a:lnTo>
                    <a:pt x="42187" y="138043"/>
                  </a:lnTo>
                  <a:lnTo>
                    <a:pt x="57153" y="143649"/>
                  </a:lnTo>
                  <a:lnTo>
                    <a:pt x="75817" y="145304"/>
                  </a:lnTo>
                  <a:lnTo>
                    <a:pt x="98080" y="143245"/>
                  </a:lnTo>
                  <a:lnTo>
                    <a:pt x="117473" y="132831"/>
                  </a:lnTo>
                  <a:lnTo>
                    <a:pt x="133635" y="116191"/>
                  </a:lnTo>
                  <a:lnTo>
                    <a:pt x="155434" y="73600"/>
                  </a:lnTo>
                  <a:lnTo>
                    <a:pt x="159014" y="63246"/>
                  </a:lnTo>
                  <a:lnTo>
                    <a:pt x="160563" y="61372"/>
                  </a:lnTo>
                  <a:lnTo>
                    <a:pt x="169255" y="124458"/>
                  </a:lnTo>
                  <a:lnTo>
                    <a:pt x="181261" y="14813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716B239A-151C-4E7A-BF1B-639B1A598D92}"/>
                </a:ext>
              </a:extLst>
            </p:cNvPr>
            <p:cNvSpPr/>
            <p:nvPr/>
          </p:nvSpPr>
          <p:spPr>
            <a:xfrm>
              <a:off x="6788418" y="6752933"/>
              <a:ext cx="149243" cy="192887"/>
            </a:xfrm>
            <a:custGeom>
              <a:avLst/>
              <a:gdLst/>
              <a:ahLst/>
              <a:cxnLst/>
              <a:rect l="0" t="0" r="0" b="0"/>
              <a:pathLst>
                <a:path w="149243" h="192887">
                  <a:moveTo>
                    <a:pt x="113141" y="34684"/>
                  </a:moveTo>
                  <a:lnTo>
                    <a:pt x="109137" y="22672"/>
                  </a:lnTo>
                  <a:lnTo>
                    <a:pt x="100467" y="12304"/>
                  </a:lnTo>
                  <a:lnTo>
                    <a:pt x="94635" y="7193"/>
                  </a:lnTo>
                  <a:lnTo>
                    <a:pt x="79215" y="1514"/>
                  </a:lnTo>
                  <a:lnTo>
                    <a:pt x="70410" y="0"/>
                  </a:lnTo>
                  <a:lnTo>
                    <a:pt x="56156" y="2787"/>
                  </a:lnTo>
                  <a:lnTo>
                    <a:pt x="50008" y="5877"/>
                  </a:lnTo>
                  <a:lnTo>
                    <a:pt x="46749" y="11289"/>
                  </a:lnTo>
                  <a:lnTo>
                    <a:pt x="45361" y="26242"/>
                  </a:lnTo>
                  <a:lnTo>
                    <a:pt x="49772" y="41827"/>
                  </a:lnTo>
                  <a:lnTo>
                    <a:pt x="63915" y="64736"/>
                  </a:lnTo>
                  <a:lnTo>
                    <a:pt x="115640" y="125191"/>
                  </a:lnTo>
                  <a:lnTo>
                    <a:pt x="147180" y="166914"/>
                  </a:lnTo>
                  <a:lnTo>
                    <a:pt x="149242" y="174798"/>
                  </a:lnTo>
                  <a:lnTo>
                    <a:pt x="148942" y="181730"/>
                  </a:lnTo>
                  <a:lnTo>
                    <a:pt x="147066" y="188028"/>
                  </a:lnTo>
                  <a:lnTo>
                    <a:pt x="142462" y="191388"/>
                  </a:lnTo>
                  <a:lnTo>
                    <a:pt x="128407" y="192886"/>
                  </a:lnTo>
                  <a:lnTo>
                    <a:pt x="82986" y="182565"/>
                  </a:lnTo>
                  <a:lnTo>
                    <a:pt x="40205" y="153396"/>
                  </a:lnTo>
                  <a:lnTo>
                    <a:pt x="10768" y="130069"/>
                  </a:lnTo>
                  <a:lnTo>
                    <a:pt x="0" y="12519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745FF8B8-E862-407D-A817-BF46390B7648}"/>
                </a:ext>
              </a:extLst>
            </p:cNvPr>
            <p:cNvSpPr/>
            <p:nvPr/>
          </p:nvSpPr>
          <p:spPr>
            <a:xfrm>
              <a:off x="6984529" y="6832874"/>
              <a:ext cx="128226" cy="108468"/>
            </a:xfrm>
            <a:custGeom>
              <a:avLst/>
              <a:gdLst/>
              <a:ahLst/>
              <a:cxnLst/>
              <a:rect l="0" t="0" r="0" b="0"/>
              <a:pathLst>
                <a:path w="128226" h="108468">
                  <a:moveTo>
                    <a:pt x="0" y="0"/>
                  </a:moveTo>
                  <a:lnTo>
                    <a:pt x="18886" y="42941"/>
                  </a:lnTo>
                  <a:lnTo>
                    <a:pt x="57876" y="87809"/>
                  </a:lnTo>
                  <a:lnTo>
                    <a:pt x="83972" y="102052"/>
                  </a:lnTo>
                  <a:lnTo>
                    <a:pt x="98500" y="107653"/>
                  </a:lnTo>
                  <a:lnTo>
                    <a:pt x="111103" y="108467"/>
                  </a:lnTo>
                  <a:lnTo>
                    <a:pt x="128225" y="10559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46C5B48A-D391-433C-B397-7089DF9E421E}"/>
                </a:ext>
              </a:extLst>
            </p:cNvPr>
            <p:cNvSpPr/>
            <p:nvPr/>
          </p:nvSpPr>
          <p:spPr>
            <a:xfrm>
              <a:off x="7150467" y="6802703"/>
              <a:ext cx="67886" cy="301708"/>
            </a:xfrm>
            <a:custGeom>
              <a:avLst/>
              <a:gdLst/>
              <a:ahLst/>
              <a:cxnLst/>
              <a:rect l="0" t="0" r="0" b="0"/>
              <a:pathLst>
                <a:path w="67886" h="301708">
                  <a:moveTo>
                    <a:pt x="67885" y="0"/>
                  </a:moveTo>
                  <a:lnTo>
                    <a:pt x="67047" y="62651"/>
                  </a:lnTo>
                  <a:lnTo>
                    <a:pt x="55020" y="118702"/>
                  </a:lnTo>
                  <a:lnTo>
                    <a:pt x="39365" y="178557"/>
                  </a:lnTo>
                  <a:lnTo>
                    <a:pt x="21160" y="232805"/>
                  </a:lnTo>
                  <a:lnTo>
                    <a:pt x="7681" y="281686"/>
                  </a:lnTo>
                  <a:lnTo>
                    <a:pt x="0" y="30170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9BE724-4CB3-4CB8-B0DF-2AB337AFBCD5}"/>
                </a:ext>
              </a:extLst>
            </p:cNvPr>
            <p:cNvSpPr/>
            <p:nvPr/>
          </p:nvSpPr>
          <p:spPr>
            <a:xfrm>
              <a:off x="5249710" y="7028983"/>
              <a:ext cx="13689" cy="196111"/>
            </a:xfrm>
            <a:custGeom>
              <a:avLst/>
              <a:gdLst/>
              <a:ahLst/>
              <a:cxnLst/>
              <a:rect l="0" t="0" r="0" b="0"/>
              <a:pathLst>
                <a:path w="13689" h="196111">
                  <a:moveTo>
                    <a:pt x="0" y="0"/>
                  </a:moveTo>
                  <a:lnTo>
                    <a:pt x="8008" y="16016"/>
                  </a:lnTo>
                  <a:lnTo>
                    <a:pt x="13688" y="64343"/>
                  </a:lnTo>
                  <a:lnTo>
                    <a:pt x="12575" y="127278"/>
                  </a:lnTo>
                  <a:lnTo>
                    <a:pt x="9034" y="166496"/>
                  </a:lnTo>
                  <a:lnTo>
                    <a:pt x="7543" y="19611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F4DFE4AE-F9AC-4751-AABE-C2BCE1A4A9C5}"/>
                </a:ext>
              </a:extLst>
            </p:cNvPr>
            <p:cNvSpPr/>
            <p:nvPr/>
          </p:nvSpPr>
          <p:spPr>
            <a:xfrm>
              <a:off x="5159198" y="7076336"/>
              <a:ext cx="408768" cy="180848"/>
            </a:xfrm>
            <a:custGeom>
              <a:avLst/>
              <a:gdLst/>
              <a:ahLst/>
              <a:cxnLst/>
              <a:rect l="0" t="0" r="0" b="0"/>
              <a:pathLst>
                <a:path w="408768" h="180848">
                  <a:moveTo>
                    <a:pt x="0" y="12989"/>
                  </a:moveTo>
                  <a:lnTo>
                    <a:pt x="63362" y="12989"/>
                  </a:lnTo>
                  <a:lnTo>
                    <a:pt x="115227" y="12989"/>
                  </a:lnTo>
                  <a:lnTo>
                    <a:pt x="167873" y="12988"/>
                  </a:lnTo>
                  <a:lnTo>
                    <a:pt x="231233" y="12989"/>
                  </a:lnTo>
                  <a:lnTo>
                    <a:pt x="275557" y="11313"/>
                  </a:lnTo>
                  <a:lnTo>
                    <a:pt x="296231" y="4981"/>
                  </a:lnTo>
                  <a:lnTo>
                    <a:pt x="299732" y="2622"/>
                  </a:lnTo>
                  <a:lnTo>
                    <a:pt x="298715" y="1049"/>
                  </a:lnTo>
                  <a:lnTo>
                    <a:pt x="294684" y="0"/>
                  </a:lnTo>
                  <a:lnTo>
                    <a:pt x="290320" y="978"/>
                  </a:lnTo>
                  <a:lnTo>
                    <a:pt x="276171" y="10361"/>
                  </a:lnTo>
                  <a:lnTo>
                    <a:pt x="251371" y="33418"/>
                  </a:lnTo>
                  <a:lnTo>
                    <a:pt x="240327" y="52286"/>
                  </a:lnTo>
                  <a:lnTo>
                    <a:pt x="239755" y="85812"/>
                  </a:lnTo>
                  <a:lnTo>
                    <a:pt x="244893" y="115580"/>
                  </a:lnTo>
                  <a:lnTo>
                    <a:pt x="259731" y="140324"/>
                  </a:lnTo>
                  <a:lnTo>
                    <a:pt x="280051" y="159574"/>
                  </a:lnTo>
                  <a:lnTo>
                    <a:pt x="330915" y="180847"/>
                  </a:lnTo>
                  <a:lnTo>
                    <a:pt x="362229" y="180800"/>
                  </a:lnTo>
                  <a:lnTo>
                    <a:pt x="381405" y="170821"/>
                  </a:lnTo>
                  <a:lnTo>
                    <a:pt x="396632" y="155210"/>
                  </a:lnTo>
                  <a:lnTo>
                    <a:pt x="406193" y="137098"/>
                  </a:lnTo>
                  <a:lnTo>
                    <a:pt x="408767" y="115639"/>
                  </a:lnTo>
                  <a:lnTo>
                    <a:pt x="401463" y="60045"/>
                  </a:lnTo>
                  <a:lnTo>
                    <a:pt x="399763" y="5070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D29B23B9-96A8-4BA6-BBE9-80307CA3BE02}"/>
                </a:ext>
              </a:extLst>
            </p:cNvPr>
            <p:cNvSpPr/>
            <p:nvPr/>
          </p:nvSpPr>
          <p:spPr>
            <a:xfrm>
              <a:off x="5770156" y="7119496"/>
              <a:ext cx="7543" cy="256452"/>
            </a:xfrm>
            <a:custGeom>
              <a:avLst/>
              <a:gdLst/>
              <a:ahLst/>
              <a:cxnLst/>
              <a:rect l="0" t="0" r="0" b="0"/>
              <a:pathLst>
                <a:path w="7543" h="256452">
                  <a:moveTo>
                    <a:pt x="0" y="0"/>
                  </a:moveTo>
                  <a:lnTo>
                    <a:pt x="0" y="60500"/>
                  </a:lnTo>
                  <a:lnTo>
                    <a:pt x="2235" y="119379"/>
                  </a:lnTo>
                  <a:lnTo>
                    <a:pt x="6844" y="172471"/>
                  </a:lnTo>
                  <a:lnTo>
                    <a:pt x="7451" y="234218"/>
                  </a:lnTo>
                  <a:lnTo>
                    <a:pt x="7542" y="25645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96B2B8BB-E17B-41F9-BED1-A74519E3E15E}"/>
                </a:ext>
              </a:extLst>
            </p:cNvPr>
            <p:cNvSpPr/>
            <p:nvPr/>
          </p:nvSpPr>
          <p:spPr>
            <a:xfrm>
              <a:off x="5717357" y="7054809"/>
              <a:ext cx="241881" cy="104348"/>
            </a:xfrm>
            <a:custGeom>
              <a:avLst/>
              <a:gdLst/>
              <a:ahLst/>
              <a:cxnLst/>
              <a:rect l="0" t="0" r="0" b="0"/>
              <a:pathLst>
                <a:path w="241881" h="104348">
                  <a:moveTo>
                    <a:pt x="0" y="4345"/>
                  </a:moveTo>
                  <a:lnTo>
                    <a:pt x="25763" y="0"/>
                  </a:lnTo>
                  <a:lnTo>
                    <a:pt x="87915" y="7611"/>
                  </a:lnTo>
                  <a:lnTo>
                    <a:pt x="144872" y="21764"/>
                  </a:lnTo>
                  <a:lnTo>
                    <a:pt x="202466" y="49805"/>
                  </a:lnTo>
                  <a:lnTo>
                    <a:pt x="229585" y="69755"/>
                  </a:lnTo>
                  <a:lnTo>
                    <a:pt x="241880" y="88816"/>
                  </a:lnTo>
                  <a:lnTo>
                    <a:pt x="240870" y="94182"/>
                  </a:lnTo>
                  <a:lnTo>
                    <a:pt x="236845" y="98598"/>
                  </a:lnTo>
                  <a:lnTo>
                    <a:pt x="230809" y="102380"/>
                  </a:lnTo>
                  <a:lnTo>
                    <a:pt x="217399" y="104347"/>
                  </a:lnTo>
                  <a:lnTo>
                    <a:pt x="154720" y="94365"/>
                  </a:lnTo>
                  <a:lnTo>
                    <a:pt x="99713" y="83059"/>
                  </a:lnTo>
                  <a:lnTo>
                    <a:pt x="52799" y="7977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3FBEE44A-B3D8-48CB-8CD7-30BB68D09E71}"/>
                </a:ext>
              </a:extLst>
            </p:cNvPr>
            <p:cNvSpPr/>
            <p:nvPr/>
          </p:nvSpPr>
          <p:spPr>
            <a:xfrm>
              <a:off x="6016109" y="7112860"/>
              <a:ext cx="236780" cy="149947"/>
            </a:xfrm>
            <a:custGeom>
              <a:avLst/>
              <a:gdLst/>
              <a:ahLst/>
              <a:cxnLst/>
              <a:rect l="0" t="0" r="0" b="0"/>
              <a:pathLst>
                <a:path w="236780" h="149947">
                  <a:moveTo>
                    <a:pt x="10498" y="14178"/>
                  </a:moveTo>
                  <a:lnTo>
                    <a:pt x="0" y="56171"/>
                  </a:lnTo>
                  <a:lnTo>
                    <a:pt x="1922" y="77539"/>
                  </a:lnTo>
                  <a:lnTo>
                    <a:pt x="9201" y="99328"/>
                  </a:lnTo>
                  <a:lnTo>
                    <a:pt x="27434" y="124891"/>
                  </a:lnTo>
                  <a:lnTo>
                    <a:pt x="41491" y="137694"/>
                  </a:lnTo>
                  <a:lnTo>
                    <a:pt x="48760" y="140940"/>
                  </a:lnTo>
                  <a:lnTo>
                    <a:pt x="63540" y="142313"/>
                  </a:lnTo>
                  <a:lnTo>
                    <a:pt x="78490" y="133423"/>
                  </a:lnTo>
                  <a:lnTo>
                    <a:pt x="108574" y="96398"/>
                  </a:lnTo>
                  <a:lnTo>
                    <a:pt x="140823" y="36937"/>
                  </a:lnTo>
                  <a:lnTo>
                    <a:pt x="157970" y="4906"/>
                  </a:lnTo>
                  <a:lnTo>
                    <a:pt x="163287" y="454"/>
                  </a:lnTo>
                  <a:lnTo>
                    <a:pt x="168509" y="0"/>
                  </a:lnTo>
                  <a:lnTo>
                    <a:pt x="173666" y="2212"/>
                  </a:lnTo>
                  <a:lnTo>
                    <a:pt x="181631" y="13610"/>
                  </a:lnTo>
                  <a:lnTo>
                    <a:pt x="198859" y="75794"/>
                  </a:lnTo>
                  <a:lnTo>
                    <a:pt x="208782" y="108141"/>
                  </a:lnTo>
                  <a:lnTo>
                    <a:pt x="236779" y="14994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D8A673E-64D4-4CEE-BE3F-D67685FF0AB4}"/>
                </a:ext>
              </a:extLst>
            </p:cNvPr>
            <p:cNvSpPr/>
            <p:nvPr/>
          </p:nvSpPr>
          <p:spPr>
            <a:xfrm>
              <a:off x="6405314" y="7051611"/>
              <a:ext cx="5971" cy="203654"/>
            </a:xfrm>
            <a:custGeom>
              <a:avLst/>
              <a:gdLst/>
              <a:ahLst/>
              <a:cxnLst/>
              <a:rect l="0" t="0" r="0" b="0"/>
              <a:pathLst>
                <a:path w="5971" h="203654">
                  <a:moveTo>
                    <a:pt x="5970" y="0"/>
                  </a:moveTo>
                  <a:lnTo>
                    <a:pt x="5970" y="56496"/>
                  </a:lnTo>
                  <a:lnTo>
                    <a:pt x="0" y="108568"/>
                  </a:lnTo>
                  <a:lnTo>
                    <a:pt x="800" y="170845"/>
                  </a:lnTo>
                  <a:lnTo>
                    <a:pt x="5970" y="20365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F4364812-6326-4119-BA9E-E380CF711427}"/>
                </a:ext>
              </a:extLst>
            </p:cNvPr>
            <p:cNvSpPr/>
            <p:nvPr/>
          </p:nvSpPr>
          <p:spPr>
            <a:xfrm>
              <a:off x="6584766" y="7044068"/>
              <a:ext cx="15086" cy="173483"/>
            </a:xfrm>
            <a:custGeom>
              <a:avLst/>
              <a:gdLst/>
              <a:ahLst/>
              <a:cxnLst/>
              <a:rect l="0" t="0" r="0" b="0"/>
              <a:pathLst>
                <a:path w="15086" h="173483">
                  <a:moveTo>
                    <a:pt x="0" y="0"/>
                  </a:moveTo>
                  <a:lnTo>
                    <a:pt x="6494" y="52493"/>
                  </a:lnTo>
                  <a:lnTo>
                    <a:pt x="9639" y="113432"/>
                  </a:lnTo>
                  <a:lnTo>
                    <a:pt x="15085" y="17348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93C83DC9-B5E2-4991-AA7D-B4FB4C1F5350}"/>
                </a:ext>
              </a:extLst>
            </p:cNvPr>
            <p:cNvSpPr/>
            <p:nvPr/>
          </p:nvSpPr>
          <p:spPr>
            <a:xfrm>
              <a:off x="6697907" y="7217550"/>
              <a:ext cx="22629" cy="98056"/>
            </a:xfrm>
            <a:custGeom>
              <a:avLst/>
              <a:gdLst/>
              <a:ahLst/>
              <a:cxnLst/>
              <a:rect l="0" t="0" r="0" b="0"/>
              <a:pathLst>
                <a:path w="22629" h="98056">
                  <a:moveTo>
                    <a:pt x="22628" y="0"/>
                  </a:moveTo>
                  <a:lnTo>
                    <a:pt x="7346" y="59999"/>
                  </a:lnTo>
                  <a:lnTo>
                    <a:pt x="0" y="9805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A009A654-326E-4A38-A0CF-3A3A74B11AD7}"/>
              </a:ext>
            </a:extLst>
          </p:cNvPr>
          <p:cNvGrpSpPr/>
          <p:nvPr/>
        </p:nvGrpSpPr>
        <p:grpSpPr>
          <a:xfrm>
            <a:off x="6833674" y="7021440"/>
            <a:ext cx="557571" cy="254414"/>
            <a:chOff x="6833674" y="7021440"/>
            <a:chExt cx="557571" cy="254414"/>
          </a:xfrm>
        </p:grpSpPr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632B2608-529B-4485-9EE7-636FECDC3F57}"/>
                </a:ext>
              </a:extLst>
            </p:cNvPr>
            <p:cNvSpPr/>
            <p:nvPr/>
          </p:nvSpPr>
          <p:spPr>
            <a:xfrm>
              <a:off x="6931730" y="7021440"/>
              <a:ext cx="37714" cy="233825"/>
            </a:xfrm>
            <a:custGeom>
              <a:avLst/>
              <a:gdLst/>
              <a:ahLst/>
              <a:cxnLst/>
              <a:rect l="0" t="0" r="0" b="0"/>
              <a:pathLst>
                <a:path w="37714" h="233825">
                  <a:moveTo>
                    <a:pt x="0" y="0"/>
                  </a:moveTo>
                  <a:lnTo>
                    <a:pt x="15281" y="56285"/>
                  </a:lnTo>
                  <a:lnTo>
                    <a:pt x="22498" y="119621"/>
                  </a:lnTo>
                  <a:lnTo>
                    <a:pt x="28996" y="172814"/>
                  </a:lnTo>
                  <a:lnTo>
                    <a:pt x="37713" y="23382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DA1C69D1-D846-48EB-B3C1-C095C93A4149}"/>
                </a:ext>
              </a:extLst>
            </p:cNvPr>
            <p:cNvSpPr/>
            <p:nvPr/>
          </p:nvSpPr>
          <p:spPr>
            <a:xfrm>
              <a:off x="6833674" y="7098052"/>
              <a:ext cx="557571" cy="177802"/>
            </a:xfrm>
            <a:custGeom>
              <a:avLst/>
              <a:gdLst/>
              <a:ahLst/>
              <a:cxnLst/>
              <a:rect l="0" t="0" r="0" b="0"/>
              <a:pathLst>
                <a:path w="557571" h="177802">
                  <a:moveTo>
                    <a:pt x="0" y="51614"/>
                  </a:moveTo>
                  <a:lnTo>
                    <a:pt x="41994" y="68607"/>
                  </a:lnTo>
                  <a:lnTo>
                    <a:pt x="100701" y="77474"/>
                  </a:lnTo>
                  <a:lnTo>
                    <a:pt x="162490" y="73798"/>
                  </a:lnTo>
                  <a:lnTo>
                    <a:pt x="179492" y="70414"/>
                  </a:lnTo>
                  <a:lnTo>
                    <a:pt x="207202" y="55787"/>
                  </a:lnTo>
                  <a:lnTo>
                    <a:pt x="228637" y="31526"/>
                  </a:lnTo>
                  <a:lnTo>
                    <a:pt x="241599" y="3107"/>
                  </a:lnTo>
                  <a:lnTo>
                    <a:pt x="244873" y="0"/>
                  </a:lnTo>
                  <a:lnTo>
                    <a:pt x="247895" y="1282"/>
                  </a:lnTo>
                  <a:lnTo>
                    <a:pt x="250747" y="5488"/>
                  </a:lnTo>
                  <a:lnTo>
                    <a:pt x="259956" y="64140"/>
                  </a:lnTo>
                  <a:lnTo>
                    <a:pt x="269433" y="124221"/>
                  </a:lnTo>
                  <a:lnTo>
                    <a:pt x="270134" y="135218"/>
                  </a:lnTo>
                  <a:lnTo>
                    <a:pt x="273116" y="141711"/>
                  </a:lnTo>
                  <a:lnTo>
                    <a:pt x="277618" y="145202"/>
                  </a:lnTo>
                  <a:lnTo>
                    <a:pt x="283133" y="146691"/>
                  </a:lnTo>
                  <a:lnTo>
                    <a:pt x="288487" y="146008"/>
                  </a:lnTo>
                  <a:lnTo>
                    <a:pt x="350336" y="114130"/>
                  </a:lnTo>
                  <a:lnTo>
                    <a:pt x="379904" y="103288"/>
                  </a:lnTo>
                  <a:lnTo>
                    <a:pt x="388200" y="102825"/>
                  </a:lnTo>
                  <a:lnTo>
                    <a:pt x="401887" y="106780"/>
                  </a:lnTo>
                  <a:lnTo>
                    <a:pt x="411323" y="116360"/>
                  </a:lnTo>
                  <a:lnTo>
                    <a:pt x="442740" y="161008"/>
                  </a:lnTo>
                  <a:lnTo>
                    <a:pt x="465669" y="172957"/>
                  </a:lnTo>
                  <a:lnTo>
                    <a:pt x="497697" y="177801"/>
                  </a:lnTo>
                  <a:lnTo>
                    <a:pt x="519275" y="172230"/>
                  </a:lnTo>
                  <a:lnTo>
                    <a:pt x="538363" y="160534"/>
                  </a:lnTo>
                  <a:lnTo>
                    <a:pt x="552434" y="144162"/>
                  </a:lnTo>
                  <a:lnTo>
                    <a:pt x="557570" y="127946"/>
                  </a:lnTo>
                  <a:lnTo>
                    <a:pt x="555750" y="104681"/>
                  </a:lnTo>
                  <a:lnTo>
                    <a:pt x="547627" y="74295"/>
                  </a:lnTo>
                  <a:lnTo>
                    <a:pt x="532410" y="51629"/>
                  </a:lnTo>
                  <a:lnTo>
                    <a:pt x="525070" y="48272"/>
                  </a:lnTo>
                  <a:lnTo>
                    <a:pt x="507975" y="49011"/>
                  </a:lnTo>
                  <a:lnTo>
                    <a:pt x="500398" y="53232"/>
                  </a:lnTo>
                  <a:lnTo>
                    <a:pt x="487511" y="66859"/>
                  </a:lnTo>
                  <a:lnTo>
                    <a:pt x="480666" y="88561"/>
                  </a:lnTo>
                  <a:lnTo>
                    <a:pt x="469700" y="147543"/>
                  </a:lnTo>
                  <a:lnTo>
                    <a:pt x="467647" y="15721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69C1F6AC-CD04-436F-9749-AF49ADCF518A}"/>
              </a:ext>
            </a:extLst>
          </p:cNvPr>
          <p:cNvGrpSpPr/>
          <p:nvPr/>
        </p:nvGrpSpPr>
        <p:grpSpPr>
          <a:xfrm>
            <a:off x="5227082" y="7319144"/>
            <a:ext cx="1977334" cy="630048"/>
            <a:chOff x="5227082" y="7319144"/>
            <a:chExt cx="1977334" cy="630048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DF9F6C30-5AAF-46E0-8AA1-BA51A249DED4}"/>
                </a:ext>
              </a:extLst>
            </p:cNvPr>
            <p:cNvSpPr/>
            <p:nvPr/>
          </p:nvSpPr>
          <p:spPr>
            <a:xfrm>
              <a:off x="5234625" y="7319144"/>
              <a:ext cx="158398" cy="239248"/>
            </a:xfrm>
            <a:custGeom>
              <a:avLst/>
              <a:gdLst/>
              <a:ahLst/>
              <a:cxnLst/>
              <a:rect l="0" t="0" r="0" b="0"/>
              <a:pathLst>
                <a:path w="158398" h="239248">
                  <a:moveTo>
                    <a:pt x="158397" y="4004"/>
                  </a:moveTo>
                  <a:lnTo>
                    <a:pt x="146385" y="0"/>
                  </a:lnTo>
                  <a:lnTo>
                    <a:pt x="122897" y="1514"/>
                  </a:lnTo>
                  <a:lnTo>
                    <a:pt x="75621" y="14284"/>
                  </a:lnTo>
                  <a:lnTo>
                    <a:pt x="48853" y="29677"/>
                  </a:lnTo>
                  <a:lnTo>
                    <a:pt x="36239" y="43071"/>
                  </a:lnTo>
                  <a:lnTo>
                    <a:pt x="31702" y="50162"/>
                  </a:lnTo>
                  <a:lnTo>
                    <a:pt x="28896" y="69217"/>
                  </a:lnTo>
                  <a:lnTo>
                    <a:pt x="31280" y="89977"/>
                  </a:lnTo>
                  <a:lnTo>
                    <a:pt x="51093" y="131631"/>
                  </a:lnTo>
                  <a:lnTo>
                    <a:pt x="90544" y="190313"/>
                  </a:lnTo>
                  <a:lnTo>
                    <a:pt x="95562" y="196095"/>
                  </a:lnTo>
                  <a:lnTo>
                    <a:pt x="98069" y="203301"/>
                  </a:lnTo>
                  <a:lnTo>
                    <a:pt x="98620" y="220247"/>
                  </a:lnTo>
                  <a:lnTo>
                    <a:pt x="95079" y="226945"/>
                  </a:lnTo>
                  <a:lnTo>
                    <a:pt x="82206" y="236623"/>
                  </a:lnTo>
                  <a:lnTo>
                    <a:pt x="63075" y="239247"/>
                  </a:lnTo>
                  <a:lnTo>
                    <a:pt x="24658" y="234104"/>
                  </a:lnTo>
                  <a:lnTo>
                    <a:pt x="12914" y="227512"/>
                  </a:lnTo>
                  <a:lnTo>
                    <a:pt x="0" y="21519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DA73EA24-CB1B-4962-B51C-104A05B37DA1}"/>
                </a:ext>
              </a:extLst>
            </p:cNvPr>
            <p:cNvSpPr/>
            <p:nvPr/>
          </p:nvSpPr>
          <p:spPr>
            <a:xfrm>
              <a:off x="5513705" y="7413661"/>
              <a:ext cx="150854" cy="203653"/>
            </a:xfrm>
            <a:custGeom>
              <a:avLst/>
              <a:gdLst/>
              <a:ahLst/>
              <a:cxnLst/>
              <a:rect l="0" t="0" r="0" b="0"/>
              <a:pathLst>
                <a:path w="150854" h="203653">
                  <a:moveTo>
                    <a:pt x="0" y="0"/>
                  </a:moveTo>
                  <a:lnTo>
                    <a:pt x="10498" y="35499"/>
                  </a:lnTo>
                  <a:lnTo>
                    <a:pt x="6276" y="91545"/>
                  </a:lnTo>
                  <a:lnTo>
                    <a:pt x="825" y="139939"/>
                  </a:lnTo>
                  <a:lnTo>
                    <a:pt x="1082" y="124060"/>
                  </a:lnTo>
                  <a:lnTo>
                    <a:pt x="10530" y="77196"/>
                  </a:lnTo>
                  <a:lnTo>
                    <a:pt x="25748" y="53322"/>
                  </a:lnTo>
                  <a:lnTo>
                    <a:pt x="39099" y="42416"/>
                  </a:lnTo>
                  <a:lnTo>
                    <a:pt x="46180" y="38334"/>
                  </a:lnTo>
                  <a:lnTo>
                    <a:pt x="76166" y="32589"/>
                  </a:lnTo>
                  <a:lnTo>
                    <a:pt x="107586" y="38896"/>
                  </a:lnTo>
                  <a:lnTo>
                    <a:pt x="123521" y="53603"/>
                  </a:lnTo>
                  <a:lnTo>
                    <a:pt x="139682" y="83208"/>
                  </a:lnTo>
                  <a:lnTo>
                    <a:pt x="147543" y="115445"/>
                  </a:lnTo>
                  <a:lnTo>
                    <a:pt x="150563" y="178329"/>
                  </a:lnTo>
                  <a:lnTo>
                    <a:pt x="150853" y="20365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0DF7E28D-B6AB-4D4A-B477-80388AE4F719}"/>
                </a:ext>
              </a:extLst>
            </p:cNvPr>
            <p:cNvSpPr/>
            <p:nvPr/>
          </p:nvSpPr>
          <p:spPr>
            <a:xfrm>
              <a:off x="5822277" y="7504173"/>
              <a:ext cx="424831" cy="128744"/>
            </a:xfrm>
            <a:custGeom>
              <a:avLst/>
              <a:gdLst/>
              <a:ahLst/>
              <a:cxnLst/>
              <a:rect l="0" t="0" r="0" b="0"/>
              <a:pathLst>
                <a:path w="424831" h="128744">
                  <a:moveTo>
                    <a:pt x="53476" y="0"/>
                  </a:moveTo>
                  <a:lnTo>
                    <a:pt x="37460" y="4004"/>
                  </a:lnTo>
                  <a:lnTo>
                    <a:pt x="25127" y="12674"/>
                  </a:lnTo>
                  <a:lnTo>
                    <a:pt x="8760" y="33925"/>
                  </a:lnTo>
                  <a:lnTo>
                    <a:pt x="3552" y="42731"/>
                  </a:lnTo>
                  <a:lnTo>
                    <a:pt x="0" y="61454"/>
                  </a:lnTo>
                  <a:lnTo>
                    <a:pt x="2053" y="80112"/>
                  </a:lnTo>
                  <a:lnTo>
                    <a:pt x="8553" y="96784"/>
                  </a:lnTo>
                  <a:lnTo>
                    <a:pt x="19263" y="108105"/>
                  </a:lnTo>
                  <a:lnTo>
                    <a:pt x="25639" y="112298"/>
                  </a:lnTo>
                  <a:lnTo>
                    <a:pt x="33241" y="113416"/>
                  </a:lnTo>
                  <a:lnTo>
                    <a:pt x="50629" y="110190"/>
                  </a:lnTo>
                  <a:lnTo>
                    <a:pt x="92614" y="89277"/>
                  </a:lnTo>
                  <a:lnTo>
                    <a:pt x="125252" y="63024"/>
                  </a:lnTo>
                  <a:lnTo>
                    <a:pt x="156460" y="19710"/>
                  </a:lnTo>
                  <a:lnTo>
                    <a:pt x="160683" y="19845"/>
                  </a:lnTo>
                  <a:lnTo>
                    <a:pt x="164337" y="24126"/>
                  </a:lnTo>
                  <a:lnTo>
                    <a:pt x="183737" y="78456"/>
                  </a:lnTo>
                  <a:lnTo>
                    <a:pt x="193502" y="99400"/>
                  </a:lnTo>
                  <a:lnTo>
                    <a:pt x="206222" y="114297"/>
                  </a:lnTo>
                  <a:lnTo>
                    <a:pt x="213134" y="117264"/>
                  </a:lnTo>
                  <a:lnTo>
                    <a:pt x="220256" y="117565"/>
                  </a:lnTo>
                  <a:lnTo>
                    <a:pt x="227518" y="116090"/>
                  </a:lnTo>
                  <a:lnTo>
                    <a:pt x="249752" y="102002"/>
                  </a:lnTo>
                  <a:lnTo>
                    <a:pt x="260275" y="88915"/>
                  </a:lnTo>
                  <a:lnTo>
                    <a:pt x="288509" y="31125"/>
                  </a:lnTo>
                  <a:lnTo>
                    <a:pt x="293133" y="28293"/>
                  </a:lnTo>
                  <a:lnTo>
                    <a:pt x="298732" y="28919"/>
                  </a:lnTo>
                  <a:lnTo>
                    <a:pt x="304978" y="31850"/>
                  </a:lnTo>
                  <a:lnTo>
                    <a:pt x="316388" y="44046"/>
                  </a:lnTo>
                  <a:lnTo>
                    <a:pt x="362699" y="104904"/>
                  </a:lnTo>
                  <a:lnTo>
                    <a:pt x="382835" y="125574"/>
                  </a:lnTo>
                  <a:lnTo>
                    <a:pt x="388704" y="128134"/>
                  </a:lnTo>
                  <a:lnTo>
                    <a:pt x="401929" y="128743"/>
                  </a:lnTo>
                  <a:lnTo>
                    <a:pt x="407300" y="126057"/>
                  </a:lnTo>
                  <a:lnTo>
                    <a:pt x="415501" y="116367"/>
                  </a:lnTo>
                  <a:lnTo>
                    <a:pt x="424830" y="92772"/>
                  </a:lnTo>
                  <a:lnTo>
                    <a:pt x="423608" y="34955"/>
                  </a:lnTo>
                  <a:lnTo>
                    <a:pt x="423068" y="1508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D46FBCF3-8CA1-473C-B0BD-7631A4513F55}"/>
                </a:ext>
              </a:extLst>
            </p:cNvPr>
            <p:cNvSpPr/>
            <p:nvPr/>
          </p:nvSpPr>
          <p:spPr>
            <a:xfrm>
              <a:off x="6471626" y="7428746"/>
              <a:ext cx="263995" cy="175936"/>
            </a:xfrm>
            <a:custGeom>
              <a:avLst/>
              <a:gdLst/>
              <a:ahLst/>
              <a:cxnLst/>
              <a:rect l="0" t="0" r="0" b="0"/>
              <a:pathLst>
                <a:path w="263995" h="175936">
                  <a:moveTo>
                    <a:pt x="0" y="0"/>
                  </a:moveTo>
                  <a:lnTo>
                    <a:pt x="20201" y="60602"/>
                  </a:lnTo>
                  <a:lnTo>
                    <a:pt x="37719" y="119125"/>
                  </a:lnTo>
                  <a:lnTo>
                    <a:pt x="51775" y="150546"/>
                  </a:lnTo>
                  <a:lnTo>
                    <a:pt x="65811" y="173390"/>
                  </a:lnTo>
                  <a:lnTo>
                    <a:pt x="71531" y="175935"/>
                  </a:lnTo>
                  <a:lnTo>
                    <a:pt x="77857" y="175118"/>
                  </a:lnTo>
                  <a:lnTo>
                    <a:pt x="84590" y="172058"/>
                  </a:lnTo>
                  <a:lnTo>
                    <a:pt x="94305" y="157484"/>
                  </a:lnTo>
                  <a:lnTo>
                    <a:pt x="110133" y="102807"/>
                  </a:lnTo>
                  <a:lnTo>
                    <a:pt x="118861" y="72737"/>
                  </a:lnTo>
                  <a:lnTo>
                    <a:pt x="127136" y="58587"/>
                  </a:lnTo>
                  <a:lnTo>
                    <a:pt x="133365" y="55819"/>
                  </a:lnTo>
                  <a:lnTo>
                    <a:pt x="149227" y="57214"/>
                  </a:lnTo>
                  <a:lnTo>
                    <a:pt x="156474" y="62446"/>
                  </a:lnTo>
                  <a:lnTo>
                    <a:pt x="193614" y="114247"/>
                  </a:lnTo>
                  <a:lnTo>
                    <a:pt x="219181" y="162229"/>
                  </a:lnTo>
                  <a:lnTo>
                    <a:pt x="224061" y="168493"/>
                  </a:lnTo>
                  <a:lnTo>
                    <a:pt x="228991" y="170157"/>
                  </a:lnTo>
                  <a:lnTo>
                    <a:pt x="233955" y="168751"/>
                  </a:lnTo>
                  <a:lnTo>
                    <a:pt x="238940" y="165299"/>
                  </a:lnTo>
                  <a:lnTo>
                    <a:pt x="246713" y="150291"/>
                  </a:lnTo>
                  <a:lnTo>
                    <a:pt x="260353" y="89290"/>
                  </a:lnTo>
                  <a:lnTo>
                    <a:pt x="263515" y="29316"/>
                  </a:lnTo>
                  <a:lnTo>
                    <a:pt x="263994" y="754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9BFF81DD-F454-433D-A7B1-ED53F83AD3A5}"/>
                </a:ext>
              </a:extLst>
            </p:cNvPr>
            <p:cNvSpPr/>
            <p:nvPr/>
          </p:nvSpPr>
          <p:spPr>
            <a:xfrm>
              <a:off x="6875169" y="7409456"/>
              <a:ext cx="131989" cy="147516"/>
            </a:xfrm>
            <a:custGeom>
              <a:avLst/>
              <a:gdLst/>
              <a:ahLst/>
              <a:cxnLst/>
              <a:rect l="0" t="0" r="0" b="0"/>
              <a:pathLst>
                <a:path w="131989" h="147516">
                  <a:moveTo>
                    <a:pt x="86732" y="41918"/>
                  </a:moveTo>
                  <a:lnTo>
                    <a:pt x="65734" y="7932"/>
                  </a:lnTo>
                  <a:lnTo>
                    <a:pt x="51698" y="1670"/>
                  </a:lnTo>
                  <a:lnTo>
                    <a:pt x="43262" y="0"/>
                  </a:lnTo>
                  <a:lnTo>
                    <a:pt x="35962" y="564"/>
                  </a:lnTo>
                  <a:lnTo>
                    <a:pt x="23381" y="5660"/>
                  </a:lnTo>
                  <a:lnTo>
                    <a:pt x="6875" y="21955"/>
                  </a:lnTo>
                  <a:lnTo>
                    <a:pt x="955" y="42264"/>
                  </a:lnTo>
                  <a:lnTo>
                    <a:pt x="0" y="67214"/>
                  </a:lnTo>
                  <a:lnTo>
                    <a:pt x="5162" y="92271"/>
                  </a:lnTo>
                  <a:lnTo>
                    <a:pt x="21498" y="121928"/>
                  </a:lnTo>
                  <a:lnTo>
                    <a:pt x="35111" y="134187"/>
                  </a:lnTo>
                  <a:lnTo>
                    <a:pt x="42261" y="138630"/>
                  </a:lnTo>
                  <a:lnTo>
                    <a:pt x="48704" y="139916"/>
                  </a:lnTo>
                  <a:lnTo>
                    <a:pt x="54675" y="139097"/>
                  </a:lnTo>
                  <a:lnTo>
                    <a:pt x="60332" y="136875"/>
                  </a:lnTo>
                  <a:lnTo>
                    <a:pt x="71088" y="125466"/>
                  </a:lnTo>
                  <a:lnTo>
                    <a:pt x="87646" y="94831"/>
                  </a:lnTo>
                  <a:lnTo>
                    <a:pt x="99371" y="42843"/>
                  </a:lnTo>
                  <a:lnTo>
                    <a:pt x="100187" y="32477"/>
                  </a:lnTo>
                  <a:lnTo>
                    <a:pt x="101568" y="28082"/>
                  </a:lnTo>
                  <a:lnTo>
                    <a:pt x="103328" y="27664"/>
                  </a:lnTo>
                  <a:lnTo>
                    <a:pt x="105338" y="29902"/>
                  </a:lnTo>
                  <a:lnTo>
                    <a:pt x="119506" y="88965"/>
                  </a:lnTo>
                  <a:lnTo>
                    <a:pt x="131988" y="14751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28FA8152-4901-467A-AF46-179BCDC70EED}"/>
                </a:ext>
              </a:extLst>
            </p:cNvPr>
            <p:cNvSpPr/>
            <p:nvPr/>
          </p:nvSpPr>
          <p:spPr>
            <a:xfrm>
              <a:off x="7090126" y="7337745"/>
              <a:ext cx="114290" cy="181514"/>
            </a:xfrm>
            <a:custGeom>
              <a:avLst/>
              <a:gdLst/>
              <a:ahLst/>
              <a:cxnLst/>
              <a:rect l="0" t="0" r="0" b="0"/>
              <a:pathLst>
                <a:path w="114290" h="181514">
                  <a:moveTo>
                    <a:pt x="105598" y="45745"/>
                  </a:moveTo>
                  <a:lnTo>
                    <a:pt x="113606" y="37737"/>
                  </a:lnTo>
                  <a:lnTo>
                    <a:pt x="114289" y="32864"/>
                  </a:lnTo>
                  <a:lnTo>
                    <a:pt x="110577" y="20744"/>
                  </a:lnTo>
                  <a:lnTo>
                    <a:pt x="98871" y="9211"/>
                  </a:lnTo>
                  <a:lnTo>
                    <a:pt x="91057" y="3789"/>
                  </a:lnTo>
                  <a:lnTo>
                    <a:pt x="75669" y="0"/>
                  </a:lnTo>
                  <a:lnTo>
                    <a:pt x="68046" y="163"/>
                  </a:lnTo>
                  <a:lnTo>
                    <a:pt x="61287" y="2786"/>
                  </a:lnTo>
                  <a:lnTo>
                    <a:pt x="49308" y="12404"/>
                  </a:lnTo>
                  <a:lnTo>
                    <a:pt x="46281" y="18489"/>
                  </a:lnTo>
                  <a:lnTo>
                    <a:pt x="45153" y="31955"/>
                  </a:lnTo>
                  <a:lnTo>
                    <a:pt x="62464" y="71453"/>
                  </a:lnTo>
                  <a:lnTo>
                    <a:pt x="98031" y="120248"/>
                  </a:lnTo>
                  <a:lnTo>
                    <a:pt x="103068" y="125584"/>
                  </a:lnTo>
                  <a:lnTo>
                    <a:pt x="105587" y="131656"/>
                  </a:lnTo>
                  <a:lnTo>
                    <a:pt x="106152" y="145107"/>
                  </a:lnTo>
                  <a:lnTo>
                    <a:pt x="101776" y="149699"/>
                  </a:lnTo>
                  <a:lnTo>
                    <a:pt x="62413" y="159306"/>
                  </a:lnTo>
                  <a:lnTo>
                    <a:pt x="27712" y="168788"/>
                  </a:lnTo>
                  <a:lnTo>
                    <a:pt x="0" y="18151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403E3733-8689-4E4A-9842-4C7EDE5A32DC}"/>
                </a:ext>
              </a:extLst>
            </p:cNvPr>
            <p:cNvSpPr/>
            <p:nvPr/>
          </p:nvSpPr>
          <p:spPr>
            <a:xfrm>
              <a:off x="5227082" y="7640890"/>
              <a:ext cx="241367" cy="206353"/>
            </a:xfrm>
            <a:custGeom>
              <a:avLst/>
              <a:gdLst/>
              <a:ahLst/>
              <a:cxnLst/>
              <a:rect l="0" t="0" r="0" b="0"/>
              <a:pathLst>
                <a:path w="241367" h="206353">
                  <a:moveTo>
                    <a:pt x="241366" y="29222"/>
                  </a:moveTo>
                  <a:lnTo>
                    <a:pt x="209871" y="1731"/>
                  </a:lnTo>
                  <a:lnTo>
                    <a:pt x="202770" y="0"/>
                  </a:lnTo>
                  <a:lnTo>
                    <a:pt x="188175" y="2546"/>
                  </a:lnTo>
                  <a:lnTo>
                    <a:pt x="182439" y="6409"/>
                  </a:lnTo>
                  <a:lnTo>
                    <a:pt x="173831" y="17407"/>
                  </a:lnTo>
                  <a:lnTo>
                    <a:pt x="171682" y="37379"/>
                  </a:lnTo>
                  <a:lnTo>
                    <a:pt x="177131" y="79162"/>
                  </a:lnTo>
                  <a:lnTo>
                    <a:pt x="203231" y="142250"/>
                  </a:lnTo>
                  <a:lnTo>
                    <a:pt x="208836" y="167192"/>
                  </a:lnTo>
                  <a:lnTo>
                    <a:pt x="209622" y="176515"/>
                  </a:lnTo>
                  <a:lnTo>
                    <a:pt x="207632" y="184406"/>
                  </a:lnTo>
                  <a:lnTo>
                    <a:pt x="198717" y="197645"/>
                  </a:lnTo>
                  <a:lnTo>
                    <a:pt x="179669" y="204645"/>
                  </a:lnTo>
                  <a:lnTo>
                    <a:pt x="138440" y="206352"/>
                  </a:lnTo>
                  <a:lnTo>
                    <a:pt x="77921" y="198000"/>
                  </a:lnTo>
                  <a:lnTo>
                    <a:pt x="20112" y="190226"/>
                  </a:lnTo>
                  <a:lnTo>
                    <a:pt x="0" y="18761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F7CA3A5A-FA2C-4F74-8248-DFFF530FDA42}"/>
                </a:ext>
              </a:extLst>
            </p:cNvPr>
            <p:cNvSpPr/>
            <p:nvPr/>
          </p:nvSpPr>
          <p:spPr>
            <a:xfrm>
              <a:off x="5491837" y="7737996"/>
              <a:ext cx="175767" cy="186829"/>
            </a:xfrm>
            <a:custGeom>
              <a:avLst/>
              <a:gdLst/>
              <a:ahLst/>
              <a:cxnLst/>
              <a:rect l="0" t="0" r="0" b="0"/>
              <a:pathLst>
                <a:path w="175767" h="186829">
                  <a:moveTo>
                    <a:pt x="82209" y="52798"/>
                  </a:moveTo>
                  <a:lnTo>
                    <a:pt x="78205" y="40786"/>
                  </a:lnTo>
                  <a:lnTo>
                    <a:pt x="73673" y="37247"/>
                  </a:lnTo>
                  <a:lnTo>
                    <a:pt x="59698" y="33316"/>
                  </a:lnTo>
                  <a:lnTo>
                    <a:pt x="28979" y="39111"/>
                  </a:lnTo>
                  <a:lnTo>
                    <a:pt x="12178" y="51464"/>
                  </a:lnTo>
                  <a:lnTo>
                    <a:pt x="5351" y="59451"/>
                  </a:lnTo>
                  <a:lnTo>
                    <a:pt x="0" y="81736"/>
                  </a:lnTo>
                  <a:lnTo>
                    <a:pt x="2091" y="107563"/>
                  </a:lnTo>
                  <a:lnTo>
                    <a:pt x="11402" y="133010"/>
                  </a:lnTo>
                  <a:lnTo>
                    <a:pt x="30779" y="158883"/>
                  </a:lnTo>
                  <a:lnTo>
                    <a:pt x="52444" y="173161"/>
                  </a:lnTo>
                  <a:lnTo>
                    <a:pt x="83127" y="184655"/>
                  </a:lnTo>
                  <a:lnTo>
                    <a:pt x="101334" y="186828"/>
                  </a:lnTo>
                  <a:lnTo>
                    <a:pt x="116131" y="183324"/>
                  </a:lnTo>
                  <a:lnTo>
                    <a:pt x="139287" y="167418"/>
                  </a:lnTo>
                  <a:lnTo>
                    <a:pt x="159165" y="147296"/>
                  </a:lnTo>
                  <a:lnTo>
                    <a:pt x="169170" y="124657"/>
                  </a:lnTo>
                  <a:lnTo>
                    <a:pt x="175766" y="89734"/>
                  </a:lnTo>
                  <a:lnTo>
                    <a:pt x="172261" y="33124"/>
                  </a:lnTo>
                  <a:lnTo>
                    <a:pt x="165179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DE6C1921-7C3B-4F96-8DA6-865717295326}"/>
                </a:ext>
              </a:extLst>
            </p:cNvPr>
            <p:cNvSpPr/>
            <p:nvPr/>
          </p:nvSpPr>
          <p:spPr>
            <a:xfrm>
              <a:off x="5899145" y="7656080"/>
              <a:ext cx="119920" cy="293112"/>
            </a:xfrm>
            <a:custGeom>
              <a:avLst/>
              <a:gdLst/>
              <a:ahLst/>
              <a:cxnLst/>
              <a:rect l="0" t="0" r="0" b="0"/>
              <a:pathLst>
                <a:path w="119920" h="293112">
                  <a:moveTo>
                    <a:pt x="119919" y="66830"/>
                  </a:moveTo>
                  <a:lnTo>
                    <a:pt x="119919" y="46810"/>
                  </a:lnTo>
                  <a:lnTo>
                    <a:pt x="113215" y="28041"/>
                  </a:lnTo>
                  <a:lnTo>
                    <a:pt x="107907" y="18342"/>
                  </a:lnTo>
                  <a:lnTo>
                    <a:pt x="93069" y="5331"/>
                  </a:lnTo>
                  <a:lnTo>
                    <a:pt x="84420" y="689"/>
                  </a:lnTo>
                  <a:lnTo>
                    <a:pt x="63634" y="0"/>
                  </a:lnTo>
                  <a:lnTo>
                    <a:pt x="52225" y="2163"/>
                  </a:lnTo>
                  <a:lnTo>
                    <a:pt x="32844" y="13507"/>
                  </a:lnTo>
                  <a:lnTo>
                    <a:pt x="24155" y="21224"/>
                  </a:lnTo>
                  <a:lnTo>
                    <a:pt x="12267" y="43210"/>
                  </a:lnTo>
                  <a:lnTo>
                    <a:pt x="3097" y="86092"/>
                  </a:lnTo>
                  <a:lnTo>
                    <a:pt x="0" y="141126"/>
                  </a:lnTo>
                  <a:lnTo>
                    <a:pt x="5307" y="199046"/>
                  </a:lnTo>
                  <a:lnTo>
                    <a:pt x="11769" y="262472"/>
                  </a:lnTo>
                  <a:lnTo>
                    <a:pt x="14322" y="29311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E54F5FBF-21A7-4CD8-BEC4-EC6845D7D6F9}"/>
                </a:ext>
              </a:extLst>
            </p:cNvPr>
            <p:cNvSpPr/>
            <p:nvPr/>
          </p:nvSpPr>
          <p:spPr>
            <a:xfrm>
              <a:off x="5785241" y="7737996"/>
              <a:ext cx="241367" cy="60342"/>
            </a:xfrm>
            <a:custGeom>
              <a:avLst/>
              <a:gdLst/>
              <a:ahLst/>
              <a:cxnLst/>
              <a:rect l="0" t="0" r="0" b="0"/>
              <a:pathLst>
                <a:path w="241367" h="60342">
                  <a:moveTo>
                    <a:pt x="0" y="0"/>
                  </a:moveTo>
                  <a:lnTo>
                    <a:pt x="61127" y="11545"/>
                  </a:lnTo>
                  <a:lnTo>
                    <a:pt x="116751" y="28028"/>
                  </a:lnTo>
                  <a:lnTo>
                    <a:pt x="178655" y="46659"/>
                  </a:lnTo>
                  <a:lnTo>
                    <a:pt x="241366" y="6034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FF8FBB3F-7E7C-41EA-B98A-E429EEB88B75}"/>
                </a:ext>
              </a:extLst>
            </p:cNvPr>
            <p:cNvSpPr/>
            <p:nvPr/>
          </p:nvSpPr>
          <p:spPr>
            <a:xfrm>
              <a:off x="6207632" y="7655026"/>
              <a:ext cx="15086" cy="248910"/>
            </a:xfrm>
            <a:custGeom>
              <a:avLst/>
              <a:gdLst/>
              <a:ahLst/>
              <a:cxnLst/>
              <a:rect l="0" t="0" r="0" b="0"/>
              <a:pathLst>
                <a:path w="15086" h="248910">
                  <a:moveTo>
                    <a:pt x="0" y="0"/>
                  </a:moveTo>
                  <a:lnTo>
                    <a:pt x="6844" y="56645"/>
                  </a:lnTo>
                  <a:lnTo>
                    <a:pt x="7451" y="119969"/>
                  </a:lnTo>
                  <a:lnTo>
                    <a:pt x="13500" y="178106"/>
                  </a:lnTo>
                  <a:lnTo>
                    <a:pt x="14946" y="239050"/>
                  </a:lnTo>
                  <a:lnTo>
                    <a:pt x="15085" y="24890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49756D17-9563-4AA0-BECF-541D9EE802A7}"/>
                </a:ext>
              </a:extLst>
            </p:cNvPr>
            <p:cNvSpPr/>
            <p:nvPr/>
          </p:nvSpPr>
          <p:spPr>
            <a:xfrm>
              <a:off x="6117119" y="7700282"/>
              <a:ext cx="218739" cy="52801"/>
            </a:xfrm>
            <a:custGeom>
              <a:avLst/>
              <a:gdLst/>
              <a:ahLst/>
              <a:cxnLst/>
              <a:rect l="0" t="0" r="0" b="0"/>
              <a:pathLst>
                <a:path w="218739" h="52801">
                  <a:moveTo>
                    <a:pt x="0" y="0"/>
                  </a:moveTo>
                  <a:lnTo>
                    <a:pt x="44484" y="4005"/>
                  </a:lnTo>
                  <a:lnTo>
                    <a:pt x="100943" y="17731"/>
                  </a:lnTo>
                  <a:lnTo>
                    <a:pt x="163434" y="39191"/>
                  </a:lnTo>
                  <a:lnTo>
                    <a:pt x="218738" y="5280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ADB84C49-27EE-4FAC-8FD8-1EE6D0CE46B2}"/>
                </a:ext>
              </a:extLst>
            </p:cNvPr>
            <p:cNvSpPr/>
            <p:nvPr/>
          </p:nvSpPr>
          <p:spPr>
            <a:xfrm>
              <a:off x="6366028" y="7820965"/>
              <a:ext cx="13834" cy="105599"/>
            </a:xfrm>
            <a:custGeom>
              <a:avLst/>
              <a:gdLst/>
              <a:ahLst/>
              <a:cxnLst/>
              <a:rect l="0" t="0" r="0" b="0"/>
              <a:pathLst>
                <a:path w="13834" h="105599">
                  <a:moveTo>
                    <a:pt x="0" y="0"/>
                  </a:moveTo>
                  <a:lnTo>
                    <a:pt x="8008" y="8008"/>
                  </a:lnTo>
                  <a:lnTo>
                    <a:pt x="11940" y="20880"/>
                  </a:lnTo>
                  <a:lnTo>
                    <a:pt x="13833" y="65296"/>
                  </a:lnTo>
                  <a:lnTo>
                    <a:pt x="7543" y="10559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04CDAE71-9CA2-4B85-B825-FC8DB1D12DAE}"/>
              </a:ext>
            </a:extLst>
          </p:cNvPr>
          <p:cNvGrpSpPr/>
          <p:nvPr/>
        </p:nvGrpSpPr>
        <p:grpSpPr>
          <a:xfrm>
            <a:off x="6614937" y="7722910"/>
            <a:ext cx="476504" cy="248910"/>
            <a:chOff x="6614937" y="7722910"/>
            <a:chExt cx="476504" cy="248910"/>
          </a:xfrm>
        </p:grpSpPr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46E3F9E6-D2EE-4FCE-B456-90E8B61ACDBB}"/>
                </a:ext>
              </a:extLst>
            </p:cNvPr>
            <p:cNvSpPr/>
            <p:nvPr/>
          </p:nvSpPr>
          <p:spPr>
            <a:xfrm>
              <a:off x="6743162" y="7722910"/>
              <a:ext cx="7544" cy="226282"/>
            </a:xfrm>
            <a:custGeom>
              <a:avLst/>
              <a:gdLst/>
              <a:ahLst/>
              <a:cxnLst/>
              <a:rect l="0" t="0" r="0" b="0"/>
              <a:pathLst>
                <a:path w="7544" h="226282">
                  <a:moveTo>
                    <a:pt x="1" y="0"/>
                  </a:moveTo>
                  <a:lnTo>
                    <a:pt x="0" y="53139"/>
                  </a:lnTo>
                  <a:lnTo>
                    <a:pt x="1" y="107155"/>
                  </a:lnTo>
                  <a:lnTo>
                    <a:pt x="839" y="170025"/>
                  </a:lnTo>
                  <a:lnTo>
                    <a:pt x="7543" y="22628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100CC97A-9D1B-42A9-98E2-92969332801F}"/>
                </a:ext>
              </a:extLst>
            </p:cNvPr>
            <p:cNvSpPr/>
            <p:nvPr/>
          </p:nvSpPr>
          <p:spPr>
            <a:xfrm>
              <a:off x="6614937" y="7727900"/>
              <a:ext cx="476504" cy="243920"/>
            </a:xfrm>
            <a:custGeom>
              <a:avLst/>
              <a:gdLst/>
              <a:ahLst/>
              <a:cxnLst/>
              <a:rect l="0" t="0" r="0" b="0"/>
              <a:pathLst>
                <a:path w="476504" h="243920">
                  <a:moveTo>
                    <a:pt x="0" y="25182"/>
                  </a:moveTo>
                  <a:lnTo>
                    <a:pt x="50002" y="25182"/>
                  </a:lnTo>
                  <a:lnTo>
                    <a:pt x="104858" y="19159"/>
                  </a:lnTo>
                  <a:lnTo>
                    <a:pt x="160151" y="7451"/>
                  </a:lnTo>
                  <a:lnTo>
                    <a:pt x="186852" y="0"/>
                  </a:lnTo>
                  <a:lnTo>
                    <a:pt x="193290" y="851"/>
                  </a:lnTo>
                  <a:lnTo>
                    <a:pt x="198420" y="3932"/>
                  </a:lnTo>
                  <a:lnTo>
                    <a:pt x="202678" y="8500"/>
                  </a:lnTo>
                  <a:lnTo>
                    <a:pt x="207409" y="22517"/>
                  </a:lnTo>
                  <a:lnTo>
                    <a:pt x="208674" y="40758"/>
                  </a:lnTo>
                  <a:lnTo>
                    <a:pt x="200475" y="102825"/>
                  </a:lnTo>
                  <a:lnTo>
                    <a:pt x="192489" y="166315"/>
                  </a:lnTo>
                  <a:lnTo>
                    <a:pt x="191182" y="168717"/>
                  </a:lnTo>
                  <a:lnTo>
                    <a:pt x="190310" y="166966"/>
                  </a:lnTo>
                  <a:lnTo>
                    <a:pt x="189729" y="162446"/>
                  </a:lnTo>
                  <a:lnTo>
                    <a:pt x="193554" y="152955"/>
                  </a:lnTo>
                  <a:lnTo>
                    <a:pt x="209666" y="133203"/>
                  </a:lnTo>
                  <a:lnTo>
                    <a:pt x="215203" y="130719"/>
                  </a:lnTo>
                  <a:lnTo>
                    <a:pt x="228062" y="130193"/>
                  </a:lnTo>
                  <a:lnTo>
                    <a:pt x="253441" y="138614"/>
                  </a:lnTo>
                  <a:lnTo>
                    <a:pt x="309598" y="170174"/>
                  </a:lnTo>
                  <a:lnTo>
                    <a:pt x="339489" y="184935"/>
                  </a:lnTo>
                  <a:lnTo>
                    <a:pt x="381648" y="194244"/>
                  </a:lnTo>
                  <a:lnTo>
                    <a:pt x="405679" y="193067"/>
                  </a:lnTo>
                  <a:lnTo>
                    <a:pt x="438763" y="179685"/>
                  </a:lnTo>
                  <a:lnTo>
                    <a:pt x="455089" y="162292"/>
                  </a:lnTo>
                  <a:lnTo>
                    <a:pt x="475223" y="124991"/>
                  </a:lnTo>
                  <a:lnTo>
                    <a:pt x="476503" y="89115"/>
                  </a:lnTo>
                  <a:lnTo>
                    <a:pt x="467569" y="54647"/>
                  </a:lnTo>
                  <a:lnTo>
                    <a:pt x="456717" y="40233"/>
                  </a:lnTo>
                  <a:lnTo>
                    <a:pt x="450303" y="35216"/>
                  </a:lnTo>
                  <a:lnTo>
                    <a:pt x="444351" y="33547"/>
                  </a:lnTo>
                  <a:lnTo>
                    <a:pt x="438707" y="34111"/>
                  </a:lnTo>
                  <a:lnTo>
                    <a:pt x="433268" y="36163"/>
                  </a:lnTo>
                  <a:lnTo>
                    <a:pt x="429642" y="41720"/>
                  </a:lnTo>
                  <a:lnTo>
                    <a:pt x="424539" y="70402"/>
                  </a:lnTo>
                  <a:lnTo>
                    <a:pt x="424703" y="109537"/>
                  </a:lnTo>
                  <a:lnTo>
                    <a:pt x="439467" y="165364"/>
                  </a:lnTo>
                  <a:lnTo>
                    <a:pt x="464403" y="226276"/>
                  </a:lnTo>
                  <a:lnTo>
                    <a:pt x="475189" y="24391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516A502-4398-455B-B8F5-CFF074ABAB6F}"/>
              </a:ext>
            </a:extLst>
          </p:cNvPr>
          <p:cNvGrpSpPr/>
          <p:nvPr/>
        </p:nvGrpSpPr>
        <p:grpSpPr>
          <a:xfrm>
            <a:off x="5272338" y="7927512"/>
            <a:ext cx="2074240" cy="745778"/>
            <a:chOff x="5272338" y="7927512"/>
            <a:chExt cx="2074240" cy="745778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632B4CF8-34EB-4A42-AFF8-93FAFBF5D062}"/>
                </a:ext>
              </a:extLst>
            </p:cNvPr>
            <p:cNvSpPr/>
            <p:nvPr/>
          </p:nvSpPr>
          <p:spPr>
            <a:xfrm>
              <a:off x="5340222" y="7927512"/>
              <a:ext cx="181026" cy="244189"/>
            </a:xfrm>
            <a:custGeom>
              <a:avLst/>
              <a:gdLst/>
              <a:ahLst/>
              <a:cxnLst/>
              <a:rect l="0" t="0" r="0" b="0"/>
              <a:pathLst>
                <a:path w="181026" h="244189">
                  <a:moveTo>
                    <a:pt x="181025" y="29222"/>
                  </a:moveTo>
                  <a:lnTo>
                    <a:pt x="174166" y="11994"/>
                  </a:lnTo>
                  <a:lnTo>
                    <a:pt x="166522" y="1731"/>
                  </a:lnTo>
                  <a:lnTo>
                    <a:pt x="162138" y="0"/>
                  </a:lnTo>
                  <a:lnTo>
                    <a:pt x="157539" y="522"/>
                  </a:lnTo>
                  <a:lnTo>
                    <a:pt x="152796" y="2546"/>
                  </a:lnTo>
                  <a:lnTo>
                    <a:pt x="143057" y="15969"/>
                  </a:lnTo>
                  <a:lnTo>
                    <a:pt x="138114" y="25415"/>
                  </a:lnTo>
                  <a:lnTo>
                    <a:pt x="134856" y="49319"/>
                  </a:lnTo>
                  <a:lnTo>
                    <a:pt x="141670" y="108350"/>
                  </a:lnTo>
                  <a:lnTo>
                    <a:pt x="155960" y="169064"/>
                  </a:lnTo>
                  <a:lnTo>
                    <a:pt x="161772" y="194971"/>
                  </a:lnTo>
                  <a:lnTo>
                    <a:pt x="160455" y="213794"/>
                  </a:lnTo>
                  <a:lnTo>
                    <a:pt x="154843" y="228864"/>
                  </a:lnTo>
                  <a:lnTo>
                    <a:pt x="150999" y="235229"/>
                  </a:lnTo>
                  <a:lnTo>
                    <a:pt x="145084" y="239472"/>
                  </a:lnTo>
                  <a:lnTo>
                    <a:pt x="129573" y="244188"/>
                  </a:lnTo>
                  <a:lnTo>
                    <a:pt x="105997" y="242838"/>
                  </a:lnTo>
                  <a:lnTo>
                    <a:pt x="43385" y="230130"/>
                  </a:lnTo>
                  <a:lnTo>
                    <a:pt x="0" y="22533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BFE92FB5-200C-4463-BCF7-2DEDB4BCAB35}"/>
                </a:ext>
              </a:extLst>
            </p:cNvPr>
            <p:cNvSpPr/>
            <p:nvPr/>
          </p:nvSpPr>
          <p:spPr>
            <a:xfrm>
              <a:off x="5657016" y="8017075"/>
              <a:ext cx="22629" cy="218740"/>
            </a:xfrm>
            <a:custGeom>
              <a:avLst/>
              <a:gdLst/>
              <a:ahLst/>
              <a:cxnLst/>
              <a:rect l="0" t="0" r="0" b="0"/>
              <a:pathLst>
                <a:path w="22629" h="218740">
                  <a:moveTo>
                    <a:pt x="0" y="0"/>
                  </a:moveTo>
                  <a:lnTo>
                    <a:pt x="5183" y="19741"/>
                  </a:lnTo>
                  <a:lnTo>
                    <a:pt x="7232" y="82196"/>
                  </a:lnTo>
                  <a:lnTo>
                    <a:pt x="11454" y="132000"/>
                  </a:lnTo>
                  <a:lnTo>
                    <a:pt x="15205" y="186830"/>
                  </a:lnTo>
                  <a:lnTo>
                    <a:pt x="22628" y="21873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A75D8B0-D51D-486A-9165-785A4E9D92B9}"/>
                </a:ext>
              </a:extLst>
            </p:cNvPr>
            <p:cNvSpPr/>
            <p:nvPr/>
          </p:nvSpPr>
          <p:spPr>
            <a:xfrm>
              <a:off x="5664558" y="8077210"/>
              <a:ext cx="225773" cy="113348"/>
            </a:xfrm>
            <a:custGeom>
              <a:avLst/>
              <a:gdLst/>
              <a:ahLst/>
              <a:cxnLst/>
              <a:rect l="0" t="0" r="0" b="0"/>
              <a:pathLst>
                <a:path w="225773" h="113348">
                  <a:moveTo>
                    <a:pt x="0" y="90719"/>
                  </a:moveTo>
                  <a:lnTo>
                    <a:pt x="61477" y="101217"/>
                  </a:lnTo>
                  <a:lnTo>
                    <a:pt x="123077" y="105403"/>
                  </a:lnTo>
                  <a:lnTo>
                    <a:pt x="161340" y="101681"/>
                  </a:lnTo>
                  <a:lnTo>
                    <a:pt x="196517" y="87262"/>
                  </a:lnTo>
                  <a:lnTo>
                    <a:pt x="213332" y="71862"/>
                  </a:lnTo>
                  <a:lnTo>
                    <a:pt x="220162" y="63063"/>
                  </a:lnTo>
                  <a:lnTo>
                    <a:pt x="225517" y="44345"/>
                  </a:lnTo>
                  <a:lnTo>
                    <a:pt x="225772" y="34662"/>
                  </a:lnTo>
                  <a:lnTo>
                    <a:pt x="223428" y="26529"/>
                  </a:lnTo>
                  <a:lnTo>
                    <a:pt x="214118" y="13023"/>
                  </a:lnTo>
                  <a:lnTo>
                    <a:pt x="199365" y="3668"/>
                  </a:lnTo>
                  <a:lnTo>
                    <a:pt x="190737" y="0"/>
                  </a:lnTo>
                  <a:lnTo>
                    <a:pt x="172212" y="395"/>
                  </a:lnTo>
                  <a:lnTo>
                    <a:pt x="162579" y="2846"/>
                  </a:lnTo>
                  <a:lnTo>
                    <a:pt x="147404" y="14510"/>
                  </a:lnTo>
                  <a:lnTo>
                    <a:pt x="131673" y="37688"/>
                  </a:lnTo>
                  <a:lnTo>
                    <a:pt x="128010" y="45308"/>
                  </a:lnTo>
                  <a:lnTo>
                    <a:pt x="126174" y="60479"/>
                  </a:lnTo>
                  <a:lnTo>
                    <a:pt x="135769" y="11334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B0586B31-1FAD-46B7-889D-5F2A89FA3BD9}"/>
                </a:ext>
              </a:extLst>
            </p:cNvPr>
            <p:cNvSpPr/>
            <p:nvPr/>
          </p:nvSpPr>
          <p:spPr>
            <a:xfrm>
              <a:off x="5968895" y="8008982"/>
              <a:ext cx="208567" cy="257003"/>
            </a:xfrm>
            <a:custGeom>
              <a:avLst/>
              <a:gdLst/>
              <a:ahLst/>
              <a:cxnLst/>
              <a:rect l="0" t="0" r="0" b="0"/>
              <a:pathLst>
                <a:path w="208567" h="257003">
                  <a:moveTo>
                    <a:pt x="72797" y="158947"/>
                  </a:moveTo>
                  <a:lnTo>
                    <a:pt x="68794" y="146935"/>
                  </a:lnTo>
                  <a:lnTo>
                    <a:pt x="64262" y="143396"/>
                  </a:lnTo>
                  <a:lnTo>
                    <a:pt x="50287" y="139464"/>
                  </a:lnTo>
                  <a:lnTo>
                    <a:pt x="32901" y="142187"/>
                  </a:lnTo>
                  <a:lnTo>
                    <a:pt x="23572" y="145260"/>
                  </a:lnTo>
                  <a:lnTo>
                    <a:pt x="10971" y="155379"/>
                  </a:lnTo>
                  <a:lnTo>
                    <a:pt x="6438" y="161597"/>
                  </a:lnTo>
                  <a:lnTo>
                    <a:pt x="1400" y="177445"/>
                  </a:lnTo>
                  <a:lnTo>
                    <a:pt x="0" y="194826"/>
                  </a:lnTo>
                  <a:lnTo>
                    <a:pt x="2171" y="210930"/>
                  </a:lnTo>
                  <a:lnTo>
                    <a:pt x="10399" y="226469"/>
                  </a:lnTo>
                  <a:lnTo>
                    <a:pt x="16113" y="234133"/>
                  </a:lnTo>
                  <a:lnTo>
                    <a:pt x="23275" y="238404"/>
                  </a:lnTo>
                  <a:lnTo>
                    <a:pt x="40172" y="240914"/>
                  </a:lnTo>
                  <a:lnTo>
                    <a:pt x="72535" y="229607"/>
                  </a:lnTo>
                  <a:lnTo>
                    <a:pt x="87487" y="217170"/>
                  </a:lnTo>
                  <a:lnTo>
                    <a:pt x="127257" y="153681"/>
                  </a:lnTo>
                  <a:lnTo>
                    <a:pt x="153998" y="90534"/>
                  </a:lnTo>
                  <a:lnTo>
                    <a:pt x="164726" y="32909"/>
                  </a:lnTo>
                  <a:lnTo>
                    <a:pt x="173646" y="983"/>
                  </a:lnTo>
                  <a:lnTo>
                    <a:pt x="175229" y="0"/>
                  </a:lnTo>
                  <a:lnTo>
                    <a:pt x="176989" y="10083"/>
                  </a:lnTo>
                  <a:lnTo>
                    <a:pt x="183496" y="68690"/>
                  </a:lnTo>
                  <a:lnTo>
                    <a:pt x="190907" y="126505"/>
                  </a:lnTo>
                  <a:lnTo>
                    <a:pt x="198438" y="181441"/>
                  </a:lnTo>
                  <a:lnTo>
                    <a:pt x="206842" y="242893"/>
                  </a:lnTo>
                  <a:lnTo>
                    <a:pt x="208566" y="25700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BC7797F9-D9A4-4CD0-A26E-D837C1E025DF}"/>
                </a:ext>
              </a:extLst>
            </p:cNvPr>
            <p:cNvSpPr/>
            <p:nvPr/>
          </p:nvSpPr>
          <p:spPr>
            <a:xfrm>
              <a:off x="6320772" y="8077417"/>
              <a:ext cx="271537" cy="176864"/>
            </a:xfrm>
            <a:custGeom>
              <a:avLst/>
              <a:gdLst/>
              <a:ahLst/>
              <a:cxnLst/>
              <a:rect l="0" t="0" r="0" b="0"/>
              <a:pathLst>
                <a:path w="271537" h="176864">
                  <a:moveTo>
                    <a:pt x="0" y="0"/>
                  </a:moveTo>
                  <a:lnTo>
                    <a:pt x="10499" y="56496"/>
                  </a:lnTo>
                  <a:lnTo>
                    <a:pt x="25181" y="112141"/>
                  </a:lnTo>
                  <a:lnTo>
                    <a:pt x="44235" y="162313"/>
                  </a:lnTo>
                  <a:lnTo>
                    <a:pt x="48766" y="166874"/>
                  </a:lnTo>
                  <a:lnTo>
                    <a:pt x="53462" y="168239"/>
                  </a:lnTo>
                  <a:lnTo>
                    <a:pt x="58270" y="167472"/>
                  </a:lnTo>
                  <a:lnTo>
                    <a:pt x="62312" y="162771"/>
                  </a:lnTo>
                  <a:lnTo>
                    <a:pt x="82790" y="101532"/>
                  </a:lnTo>
                  <a:lnTo>
                    <a:pt x="88987" y="58514"/>
                  </a:lnTo>
                  <a:lnTo>
                    <a:pt x="91172" y="54933"/>
                  </a:lnTo>
                  <a:lnTo>
                    <a:pt x="94304" y="55897"/>
                  </a:lnTo>
                  <a:lnTo>
                    <a:pt x="98068" y="59893"/>
                  </a:lnTo>
                  <a:lnTo>
                    <a:pt x="122820" y="120493"/>
                  </a:lnTo>
                  <a:lnTo>
                    <a:pt x="146944" y="153188"/>
                  </a:lnTo>
                  <a:lnTo>
                    <a:pt x="160011" y="166977"/>
                  </a:lnTo>
                  <a:lnTo>
                    <a:pt x="176434" y="174782"/>
                  </a:lnTo>
                  <a:lnTo>
                    <a:pt x="185507" y="176863"/>
                  </a:lnTo>
                  <a:lnTo>
                    <a:pt x="194070" y="175735"/>
                  </a:lnTo>
                  <a:lnTo>
                    <a:pt x="217296" y="162975"/>
                  </a:lnTo>
                  <a:lnTo>
                    <a:pt x="229551" y="153168"/>
                  </a:lnTo>
                  <a:lnTo>
                    <a:pt x="266999" y="90403"/>
                  </a:lnTo>
                  <a:lnTo>
                    <a:pt x="271536" y="8296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DEFA1124-BA04-4017-B2F4-C36D14A8ECAD}"/>
                </a:ext>
              </a:extLst>
            </p:cNvPr>
            <p:cNvSpPr/>
            <p:nvPr/>
          </p:nvSpPr>
          <p:spPr>
            <a:xfrm>
              <a:off x="6607394" y="8126842"/>
              <a:ext cx="188568" cy="146686"/>
            </a:xfrm>
            <a:custGeom>
              <a:avLst/>
              <a:gdLst/>
              <a:ahLst/>
              <a:cxnLst/>
              <a:rect l="0" t="0" r="0" b="0"/>
              <a:pathLst>
                <a:path w="188568" h="146686">
                  <a:moveTo>
                    <a:pt x="0" y="78801"/>
                  </a:moveTo>
                  <a:lnTo>
                    <a:pt x="13720" y="90844"/>
                  </a:lnTo>
                  <a:lnTo>
                    <a:pt x="29005" y="99798"/>
                  </a:lnTo>
                  <a:lnTo>
                    <a:pt x="46973" y="102660"/>
                  </a:lnTo>
                  <a:lnTo>
                    <a:pt x="66134" y="100299"/>
                  </a:lnTo>
                  <a:lnTo>
                    <a:pt x="94091" y="89548"/>
                  </a:lnTo>
                  <a:lnTo>
                    <a:pt x="114573" y="74070"/>
                  </a:lnTo>
                  <a:lnTo>
                    <a:pt x="128863" y="57981"/>
                  </a:lnTo>
                  <a:lnTo>
                    <a:pt x="136890" y="39656"/>
                  </a:lnTo>
                  <a:lnTo>
                    <a:pt x="139620" y="21175"/>
                  </a:lnTo>
                  <a:lnTo>
                    <a:pt x="138038" y="4581"/>
                  </a:lnTo>
                  <a:lnTo>
                    <a:pt x="135606" y="827"/>
                  </a:lnTo>
                  <a:lnTo>
                    <a:pt x="132308" y="0"/>
                  </a:lnTo>
                  <a:lnTo>
                    <a:pt x="128433" y="1124"/>
                  </a:lnTo>
                  <a:lnTo>
                    <a:pt x="121892" y="11313"/>
                  </a:lnTo>
                  <a:lnTo>
                    <a:pt x="118974" y="18724"/>
                  </a:lnTo>
                  <a:lnTo>
                    <a:pt x="118874" y="49173"/>
                  </a:lnTo>
                  <a:lnTo>
                    <a:pt x="127186" y="84960"/>
                  </a:lnTo>
                  <a:lnTo>
                    <a:pt x="140303" y="108561"/>
                  </a:lnTo>
                  <a:lnTo>
                    <a:pt x="159740" y="129801"/>
                  </a:lnTo>
                  <a:lnTo>
                    <a:pt x="188567" y="14668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A844745-72B8-4FE2-9917-F6A73F15AB90}"/>
                </a:ext>
              </a:extLst>
            </p:cNvPr>
            <p:cNvSpPr/>
            <p:nvPr/>
          </p:nvSpPr>
          <p:spPr>
            <a:xfrm>
              <a:off x="6874927" y="8112899"/>
              <a:ext cx="102060" cy="145544"/>
            </a:xfrm>
            <a:custGeom>
              <a:avLst/>
              <a:gdLst/>
              <a:ahLst/>
              <a:cxnLst/>
              <a:rect l="0" t="0" r="0" b="0"/>
              <a:pathLst>
                <a:path w="102060" h="145544">
                  <a:moveTo>
                    <a:pt x="4004" y="2231"/>
                  </a:moveTo>
                  <a:lnTo>
                    <a:pt x="0" y="14244"/>
                  </a:lnTo>
                  <a:lnTo>
                    <a:pt x="3266" y="76419"/>
                  </a:lnTo>
                  <a:lnTo>
                    <a:pt x="7789" y="109230"/>
                  </a:lnTo>
                  <a:lnTo>
                    <a:pt x="9042" y="112954"/>
                  </a:lnTo>
                  <a:lnTo>
                    <a:pt x="9877" y="112084"/>
                  </a:lnTo>
                  <a:lnTo>
                    <a:pt x="19605" y="54328"/>
                  </a:lnTo>
                  <a:lnTo>
                    <a:pt x="29248" y="12615"/>
                  </a:lnTo>
                  <a:lnTo>
                    <a:pt x="34243" y="6640"/>
                  </a:lnTo>
                  <a:lnTo>
                    <a:pt x="48732" y="0"/>
                  </a:lnTo>
                  <a:lnTo>
                    <a:pt x="55612" y="744"/>
                  </a:lnTo>
                  <a:lnTo>
                    <a:pt x="67728" y="8274"/>
                  </a:lnTo>
                  <a:lnTo>
                    <a:pt x="79967" y="26649"/>
                  </a:lnTo>
                  <a:lnTo>
                    <a:pt x="90773" y="56222"/>
                  </a:lnTo>
                  <a:lnTo>
                    <a:pt x="99371" y="112345"/>
                  </a:lnTo>
                  <a:lnTo>
                    <a:pt x="102059" y="14554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31216FBD-CB80-4183-BEF4-53E3F04B308D}"/>
                </a:ext>
              </a:extLst>
            </p:cNvPr>
            <p:cNvSpPr/>
            <p:nvPr/>
          </p:nvSpPr>
          <p:spPr>
            <a:xfrm>
              <a:off x="7150467" y="7979362"/>
              <a:ext cx="7540" cy="301709"/>
            </a:xfrm>
            <a:custGeom>
              <a:avLst/>
              <a:gdLst/>
              <a:ahLst/>
              <a:cxnLst/>
              <a:rect l="0" t="0" r="0" b="0"/>
              <a:pathLst>
                <a:path w="7540" h="301709">
                  <a:moveTo>
                    <a:pt x="0" y="0"/>
                  </a:moveTo>
                  <a:lnTo>
                    <a:pt x="5185" y="61829"/>
                  </a:lnTo>
                  <a:lnTo>
                    <a:pt x="7233" y="115188"/>
                  </a:lnTo>
                  <a:lnTo>
                    <a:pt x="7503" y="171847"/>
                  </a:lnTo>
                  <a:lnTo>
                    <a:pt x="7539" y="233679"/>
                  </a:lnTo>
                  <a:lnTo>
                    <a:pt x="1572" y="283713"/>
                  </a:lnTo>
                  <a:lnTo>
                    <a:pt x="0" y="30170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DA178339-FF36-47E1-92D3-CE5E732895BF}"/>
                </a:ext>
              </a:extLst>
            </p:cNvPr>
            <p:cNvSpPr/>
            <p:nvPr/>
          </p:nvSpPr>
          <p:spPr>
            <a:xfrm>
              <a:off x="7052413" y="8039888"/>
              <a:ext cx="294165" cy="22444"/>
            </a:xfrm>
            <a:custGeom>
              <a:avLst/>
              <a:gdLst/>
              <a:ahLst/>
              <a:cxnLst/>
              <a:rect l="0" t="0" r="0" b="0"/>
              <a:pathLst>
                <a:path w="294165" h="22444">
                  <a:moveTo>
                    <a:pt x="0" y="14901"/>
                  </a:moveTo>
                  <a:lnTo>
                    <a:pt x="16016" y="6892"/>
                  </a:lnTo>
                  <a:lnTo>
                    <a:pt x="79035" y="747"/>
                  </a:lnTo>
                  <a:lnTo>
                    <a:pt x="130428" y="0"/>
                  </a:lnTo>
                  <a:lnTo>
                    <a:pt x="189767" y="5809"/>
                  </a:lnTo>
                  <a:lnTo>
                    <a:pt x="252159" y="15427"/>
                  </a:lnTo>
                  <a:lnTo>
                    <a:pt x="294164" y="2244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8A8E17EF-2B3C-46CA-9AB7-AE55F9A6DC58}"/>
                </a:ext>
              </a:extLst>
            </p:cNvPr>
            <p:cNvSpPr/>
            <p:nvPr/>
          </p:nvSpPr>
          <p:spPr>
            <a:xfrm>
              <a:off x="5272338" y="8273693"/>
              <a:ext cx="165940" cy="275171"/>
            </a:xfrm>
            <a:custGeom>
              <a:avLst/>
              <a:gdLst/>
              <a:ahLst/>
              <a:cxnLst/>
              <a:rect l="0" t="0" r="0" b="0"/>
              <a:pathLst>
                <a:path w="165940" h="275171">
                  <a:moveTo>
                    <a:pt x="165939" y="45090"/>
                  </a:moveTo>
                  <a:lnTo>
                    <a:pt x="161935" y="25069"/>
                  </a:lnTo>
                  <a:lnTo>
                    <a:pt x="151030" y="10770"/>
                  </a:lnTo>
                  <a:lnTo>
                    <a:pt x="143428" y="4610"/>
                  </a:lnTo>
                  <a:lnTo>
                    <a:pt x="126043" y="0"/>
                  </a:lnTo>
                  <a:lnTo>
                    <a:pt x="91571" y="3871"/>
                  </a:lnTo>
                  <a:lnTo>
                    <a:pt x="64194" y="18350"/>
                  </a:lnTo>
                  <a:lnTo>
                    <a:pt x="57882" y="27264"/>
                  </a:lnTo>
                  <a:lnTo>
                    <a:pt x="50867" y="50576"/>
                  </a:lnTo>
                  <a:lnTo>
                    <a:pt x="52220" y="70995"/>
                  </a:lnTo>
                  <a:lnTo>
                    <a:pt x="72154" y="118434"/>
                  </a:lnTo>
                  <a:lnTo>
                    <a:pt x="107494" y="177544"/>
                  </a:lnTo>
                  <a:lnTo>
                    <a:pt x="136553" y="226662"/>
                  </a:lnTo>
                  <a:lnTo>
                    <a:pt x="140308" y="245075"/>
                  </a:lnTo>
                  <a:lnTo>
                    <a:pt x="137507" y="259963"/>
                  </a:lnTo>
                  <a:lnTo>
                    <a:pt x="134413" y="266280"/>
                  </a:lnTo>
                  <a:lnTo>
                    <a:pt x="128999" y="270491"/>
                  </a:lnTo>
                  <a:lnTo>
                    <a:pt x="114043" y="275170"/>
                  </a:lnTo>
                  <a:lnTo>
                    <a:pt x="82772" y="273799"/>
                  </a:lnTo>
                  <a:lnTo>
                    <a:pt x="41524" y="259807"/>
                  </a:lnTo>
                  <a:lnTo>
                    <a:pt x="17891" y="245782"/>
                  </a:lnTo>
                  <a:lnTo>
                    <a:pt x="0" y="22611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9982AB1C-04D9-47AB-8DDE-9BEB0058B9FC}"/>
                </a:ext>
              </a:extLst>
            </p:cNvPr>
            <p:cNvSpPr/>
            <p:nvPr/>
          </p:nvSpPr>
          <p:spPr>
            <a:xfrm>
              <a:off x="5551459" y="8379124"/>
              <a:ext cx="228559" cy="150856"/>
            </a:xfrm>
            <a:custGeom>
              <a:avLst/>
              <a:gdLst/>
              <a:ahLst/>
              <a:cxnLst/>
              <a:rect l="0" t="0" r="0" b="0"/>
              <a:pathLst>
                <a:path w="228559" h="150856">
                  <a:moveTo>
                    <a:pt x="7502" y="0"/>
                  </a:moveTo>
                  <a:lnTo>
                    <a:pt x="1008" y="56497"/>
                  </a:lnTo>
                  <a:lnTo>
                    <a:pt x="166" y="113034"/>
                  </a:lnTo>
                  <a:lnTo>
                    <a:pt x="0" y="145308"/>
                  </a:lnTo>
                  <a:lnTo>
                    <a:pt x="816" y="137494"/>
                  </a:lnTo>
                  <a:lnTo>
                    <a:pt x="11196" y="76249"/>
                  </a:lnTo>
                  <a:lnTo>
                    <a:pt x="27166" y="35889"/>
                  </a:lnTo>
                  <a:lnTo>
                    <a:pt x="39708" y="21259"/>
                  </a:lnTo>
                  <a:lnTo>
                    <a:pt x="48248" y="17524"/>
                  </a:lnTo>
                  <a:lnTo>
                    <a:pt x="68912" y="15611"/>
                  </a:lnTo>
                  <a:lnTo>
                    <a:pt x="77775" y="18787"/>
                  </a:lnTo>
                  <a:lnTo>
                    <a:pt x="92091" y="31258"/>
                  </a:lnTo>
                  <a:lnTo>
                    <a:pt x="105572" y="61129"/>
                  </a:lnTo>
                  <a:lnTo>
                    <a:pt x="112108" y="118883"/>
                  </a:lnTo>
                  <a:lnTo>
                    <a:pt x="112659" y="132454"/>
                  </a:lnTo>
                  <a:lnTo>
                    <a:pt x="121278" y="73614"/>
                  </a:lnTo>
                  <a:lnTo>
                    <a:pt x="126791" y="51994"/>
                  </a:lnTo>
                  <a:lnTo>
                    <a:pt x="134828" y="36797"/>
                  </a:lnTo>
                  <a:lnTo>
                    <a:pt x="152781" y="18817"/>
                  </a:lnTo>
                  <a:lnTo>
                    <a:pt x="160506" y="15898"/>
                  </a:lnTo>
                  <a:lnTo>
                    <a:pt x="178028" y="14888"/>
                  </a:lnTo>
                  <a:lnTo>
                    <a:pt x="185718" y="17468"/>
                  </a:lnTo>
                  <a:lnTo>
                    <a:pt x="198731" y="27040"/>
                  </a:lnTo>
                  <a:lnTo>
                    <a:pt x="215482" y="50567"/>
                  </a:lnTo>
                  <a:lnTo>
                    <a:pt x="227057" y="78769"/>
                  </a:lnTo>
                  <a:lnTo>
                    <a:pt x="228558" y="96187"/>
                  </a:lnTo>
                  <a:lnTo>
                    <a:pt x="218697" y="15085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1C47FB00-5274-4191-90CD-D6BF47FD9F12}"/>
                </a:ext>
              </a:extLst>
            </p:cNvPr>
            <p:cNvSpPr/>
            <p:nvPr/>
          </p:nvSpPr>
          <p:spPr>
            <a:xfrm>
              <a:off x="5898105" y="8394210"/>
              <a:ext cx="137723" cy="173982"/>
            </a:xfrm>
            <a:custGeom>
              <a:avLst/>
              <a:gdLst/>
              <a:ahLst/>
              <a:cxnLst/>
              <a:rect l="0" t="0" r="0" b="0"/>
              <a:pathLst>
                <a:path w="137723" h="173982">
                  <a:moveTo>
                    <a:pt x="75703" y="60341"/>
                  </a:moveTo>
                  <a:lnTo>
                    <a:pt x="79708" y="48328"/>
                  </a:lnTo>
                  <a:lnTo>
                    <a:pt x="79438" y="35727"/>
                  </a:lnTo>
                  <a:lnTo>
                    <a:pt x="78193" y="28846"/>
                  </a:lnTo>
                  <a:lnTo>
                    <a:pt x="74011" y="23420"/>
                  </a:lnTo>
                  <a:lnTo>
                    <a:pt x="60425" y="15159"/>
                  </a:lnTo>
                  <a:lnTo>
                    <a:pt x="52108" y="14296"/>
                  </a:lnTo>
                  <a:lnTo>
                    <a:pt x="33929" y="17808"/>
                  </a:lnTo>
                  <a:lnTo>
                    <a:pt x="12855" y="29208"/>
                  </a:lnTo>
                  <a:lnTo>
                    <a:pt x="3632" y="45107"/>
                  </a:lnTo>
                  <a:lnTo>
                    <a:pt x="0" y="55213"/>
                  </a:lnTo>
                  <a:lnTo>
                    <a:pt x="433" y="77617"/>
                  </a:lnTo>
                  <a:lnTo>
                    <a:pt x="13706" y="125689"/>
                  </a:lnTo>
                  <a:lnTo>
                    <a:pt x="27257" y="144329"/>
                  </a:lnTo>
                  <a:lnTo>
                    <a:pt x="57187" y="170770"/>
                  </a:lnTo>
                  <a:lnTo>
                    <a:pt x="64197" y="173350"/>
                  </a:lnTo>
                  <a:lnTo>
                    <a:pt x="80925" y="173981"/>
                  </a:lnTo>
                  <a:lnTo>
                    <a:pt x="109191" y="161617"/>
                  </a:lnTo>
                  <a:lnTo>
                    <a:pt x="122155" y="148933"/>
                  </a:lnTo>
                  <a:lnTo>
                    <a:pt x="137305" y="120304"/>
                  </a:lnTo>
                  <a:lnTo>
                    <a:pt x="137722" y="85931"/>
                  </a:lnTo>
                  <a:lnTo>
                    <a:pt x="129516" y="36963"/>
                  </a:lnTo>
                  <a:lnTo>
                    <a:pt x="121690" y="18104"/>
                  </a:lnTo>
                  <a:lnTo>
                    <a:pt x="112624" y="8046"/>
                  </a:lnTo>
                  <a:lnTo>
                    <a:pt x="98331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673E232C-CB64-4059-BA48-701C9026B94F}"/>
                </a:ext>
              </a:extLst>
            </p:cNvPr>
            <p:cNvSpPr/>
            <p:nvPr/>
          </p:nvSpPr>
          <p:spPr>
            <a:xfrm>
              <a:off x="6077826" y="8416838"/>
              <a:ext cx="129807" cy="168288"/>
            </a:xfrm>
            <a:custGeom>
              <a:avLst/>
              <a:gdLst/>
              <a:ahLst/>
              <a:cxnLst/>
              <a:rect l="0" t="0" r="0" b="0"/>
              <a:pathLst>
                <a:path w="129807" h="168288">
                  <a:moveTo>
                    <a:pt x="92092" y="7542"/>
                  </a:moveTo>
                  <a:lnTo>
                    <a:pt x="72072" y="3539"/>
                  </a:lnTo>
                  <a:lnTo>
                    <a:pt x="53302" y="8277"/>
                  </a:lnTo>
                  <a:lnTo>
                    <a:pt x="43604" y="13061"/>
                  </a:lnTo>
                  <a:lnTo>
                    <a:pt x="17943" y="39813"/>
                  </a:lnTo>
                  <a:lnTo>
                    <a:pt x="2424" y="66271"/>
                  </a:lnTo>
                  <a:lnTo>
                    <a:pt x="0" y="84488"/>
                  </a:lnTo>
                  <a:lnTo>
                    <a:pt x="5581" y="115824"/>
                  </a:lnTo>
                  <a:lnTo>
                    <a:pt x="15092" y="137799"/>
                  </a:lnTo>
                  <a:lnTo>
                    <a:pt x="30493" y="155946"/>
                  </a:lnTo>
                  <a:lnTo>
                    <a:pt x="48512" y="165689"/>
                  </a:lnTo>
                  <a:lnTo>
                    <a:pt x="58010" y="168287"/>
                  </a:lnTo>
                  <a:lnTo>
                    <a:pt x="67695" y="166665"/>
                  </a:lnTo>
                  <a:lnTo>
                    <a:pt x="87395" y="155925"/>
                  </a:lnTo>
                  <a:lnTo>
                    <a:pt x="100620" y="142212"/>
                  </a:lnTo>
                  <a:lnTo>
                    <a:pt x="121687" y="97958"/>
                  </a:lnTo>
                  <a:lnTo>
                    <a:pt x="126198" y="81250"/>
                  </a:lnTo>
                  <a:lnTo>
                    <a:pt x="129489" y="20514"/>
                  </a:lnTo>
                  <a:lnTo>
                    <a:pt x="129806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F2CD5F4D-F60C-4D28-9343-4EC66F5D2D53}"/>
                </a:ext>
              </a:extLst>
            </p:cNvPr>
            <p:cNvSpPr/>
            <p:nvPr/>
          </p:nvSpPr>
          <p:spPr>
            <a:xfrm>
              <a:off x="6366028" y="8318783"/>
              <a:ext cx="7544" cy="286623"/>
            </a:xfrm>
            <a:custGeom>
              <a:avLst/>
              <a:gdLst/>
              <a:ahLst/>
              <a:cxnLst/>
              <a:rect l="0" t="0" r="0" b="0"/>
              <a:pathLst>
                <a:path w="7544" h="286623">
                  <a:moveTo>
                    <a:pt x="7543" y="0"/>
                  </a:moveTo>
                  <a:lnTo>
                    <a:pt x="2359" y="20580"/>
                  </a:lnTo>
                  <a:lnTo>
                    <a:pt x="311" y="76677"/>
                  </a:lnTo>
                  <a:lnTo>
                    <a:pt x="27" y="138171"/>
                  </a:lnTo>
                  <a:lnTo>
                    <a:pt x="3" y="194522"/>
                  </a:lnTo>
                  <a:lnTo>
                    <a:pt x="0" y="256312"/>
                  </a:lnTo>
                  <a:lnTo>
                    <a:pt x="0" y="28662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5CB74981-17CC-4CFF-98AB-2E538387B55B}"/>
                </a:ext>
              </a:extLst>
            </p:cNvPr>
            <p:cNvSpPr/>
            <p:nvPr/>
          </p:nvSpPr>
          <p:spPr>
            <a:xfrm>
              <a:off x="6305686" y="8334241"/>
              <a:ext cx="490276" cy="244375"/>
            </a:xfrm>
            <a:custGeom>
              <a:avLst/>
              <a:gdLst/>
              <a:ahLst/>
              <a:cxnLst/>
              <a:rect l="0" t="0" r="0" b="0"/>
              <a:pathLst>
                <a:path w="490276" h="244375">
                  <a:moveTo>
                    <a:pt x="0" y="14713"/>
                  </a:moveTo>
                  <a:lnTo>
                    <a:pt x="4004" y="2701"/>
                  </a:lnTo>
                  <a:lnTo>
                    <a:pt x="10213" y="0"/>
                  </a:lnTo>
                  <a:lnTo>
                    <a:pt x="41299" y="202"/>
                  </a:lnTo>
                  <a:lnTo>
                    <a:pt x="82685" y="10016"/>
                  </a:lnTo>
                  <a:lnTo>
                    <a:pt x="141052" y="29385"/>
                  </a:lnTo>
                  <a:lnTo>
                    <a:pt x="203565" y="49895"/>
                  </a:lnTo>
                  <a:lnTo>
                    <a:pt x="218699" y="54933"/>
                  </a:lnTo>
                  <a:lnTo>
                    <a:pt x="222065" y="59127"/>
                  </a:lnTo>
                  <a:lnTo>
                    <a:pt x="222632" y="64436"/>
                  </a:lnTo>
                  <a:lnTo>
                    <a:pt x="211499" y="95026"/>
                  </a:lnTo>
                  <a:lnTo>
                    <a:pt x="178895" y="158265"/>
                  </a:lnTo>
                  <a:lnTo>
                    <a:pt x="177929" y="160699"/>
                  </a:lnTo>
                  <a:lnTo>
                    <a:pt x="192686" y="123277"/>
                  </a:lnTo>
                  <a:lnTo>
                    <a:pt x="222640" y="65449"/>
                  </a:lnTo>
                  <a:lnTo>
                    <a:pt x="242523" y="41200"/>
                  </a:lnTo>
                  <a:lnTo>
                    <a:pt x="249681" y="34885"/>
                  </a:lnTo>
                  <a:lnTo>
                    <a:pt x="256128" y="32351"/>
                  </a:lnTo>
                  <a:lnTo>
                    <a:pt x="262102" y="32338"/>
                  </a:lnTo>
                  <a:lnTo>
                    <a:pt x="267761" y="34006"/>
                  </a:lnTo>
                  <a:lnTo>
                    <a:pt x="278519" y="47032"/>
                  </a:lnTo>
                  <a:lnTo>
                    <a:pt x="291764" y="80161"/>
                  </a:lnTo>
                  <a:lnTo>
                    <a:pt x="309039" y="141400"/>
                  </a:lnTo>
                  <a:lnTo>
                    <a:pt x="330194" y="202381"/>
                  </a:lnTo>
                  <a:lnTo>
                    <a:pt x="352433" y="234490"/>
                  </a:lnTo>
                  <a:lnTo>
                    <a:pt x="358991" y="239172"/>
                  </a:lnTo>
                  <a:lnTo>
                    <a:pt x="375217" y="244374"/>
                  </a:lnTo>
                  <a:lnTo>
                    <a:pt x="393604" y="239981"/>
                  </a:lnTo>
                  <a:lnTo>
                    <a:pt x="424712" y="220679"/>
                  </a:lnTo>
                  <a:lnTo>
                    <a:pt x="441703" y="201730"/>
                  </a:lnTo>
                  <a:lnTo>
                    <a:pt x="469137" y="149551"/>
                  </a:lnTo>
                  <a:lnTo>
                    <a:pt x="479004" y="97534"/>
                  </a:lnTo>
                  <a:lnTo>
                    <a:pt x="477443" y="78899"/>
                  </a:lnTo>
                  <a:lnTo>
                    <a:pt x="475854" y="75941"/>
                  </a:lnTo>
                  <a:lnTo>
                    <a:pt x="473957" y="77322"/>
                  </a:lnTo>
                  <a:lnTo>
                    <a:pt x="471854" y="81594"/>
                  </a:lnTo>
                  <a:lnTo>
                    <a:pt x="469316" y="122068"/>
                  </a:lnTo>
                  <a:lnTo>
                    <a:pt x="482977" y="182548"/>
                  </a:lnTo>
                  <a:lnTo>
                    <a:pt x="490275" y="22590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0AC53ED9-1D57-43A4-8680-7BD01BDCD9A8}"/>
                </a:ext>
              </a:extLst>
            </p:cNvPr>
            <p:cNvSpPr/>
            <p:nvPr/>
          </p:nvSpPr>
          <p:spPr>
            <a:xfrm>
              <a:off x="6720535" y="8424380"/>
              <a:ext cx="90512" cy="248910"/>
            </a:xfrm>
            <a:custGeom>
              <a:avLst/>
              <a:gdLst/>
              <a:ahLst/>
              <a:cxnLst/>
              <a:rect l="0" t="0" r="0" b="0"/>
              <a:pathLst>
                <a:path w="90512" h="248910">
                  <a:moveTo>
                    <a:pt x="90511" y="0"/>
                  </a:moveTo>
                  <a:lnTo>
                    <a:pt x="69260" y="56284"/>
                  </a:lnTo>
                  <a:lnTo>
                    <a:pt x="49472" y="116115"/>
                  </a:lnTo>
                  <a:lnTo>
                    <a:pt x="25035" y="178571"/>
                  </a:lnTo>
                  <a:lnTo>
                    <a:pt x="2426" y="241815"/>
                  </a:lnTo>
                  <a:lnTo>
                    <a:pt x="0" y="24890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D85C8F78-2236-4892-903E-C78377BF5613}"/>
              </a:ext>
            </a:extLst>
          </p:cNvPr>
          <p:cNvGrpSpPr/>
          <p:nvPr/>
        </p:nvGrpSpPr>
        <p:grpSpPr>
          <a:xfrm>
            <a:off x="6992071" y="8333868"/>
            <a:ext cx="496309" cy="331932"/>
            <a:chOff x="6992071" y="8333868"/>
            <a:chExt cx="496309" cy="331932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C4A56AA9-512C-4322-AF30-A9F9E9868D32}"/>
                </a:ext>
              </a:extLst>
            </p:cNvPr>
            <p:cNvSpPr/>
            <p:nvPr/>
          </p:nvSpPr>
          <p:spPr>
            <a:xfrm>
              <a:off x="7075041" y="8333868"/>
              <a:ext cx="22629" cy="248910"/>
            </a:xfrm>
            <a:custGeom>
              <a:avLst/>
              <a:gdLst/>
              <a:ahLst/>
              <a:cxnLst/>
              <a:rect l="0" t="0" r="0" b="0"/>
              <a:pathLst>
                <a:path w="22629" h="248910">
                  <a:moveTo>
                    <a:pt x="0" y="0"/>
                  </a:moveTo>
                  <a:lnTo>
                    <a:pt x="6844" y="59160"/>
                  </a:lnTo>
                  <a:lnTo>
                    <a:pt x="7404" y="115732"/>
                  </a:lnTo>
                  <a:lnTo>
                    <a:pt x="12708" y="170315"/>
                  </a:lnTo>
                  <a:lnTo>
                    <a:pt x="20916" y="230888"/>
                  </a:lnTo>
                  <a:lnTo>
                    <a:pt x="22628" y="24890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43399F4A-0479-41A5-9360-9D371FAF2463}"/>
                </a:ext>
              </a:extLst>
            </p:cNvPr>
            <p:cNvSpPr/>
            <p:nvPr/>
          </p:nvSpPr>
          <p:spPr>
            <a:xfrm>
              <a:off x="6992071" y="8380788"/>
              <a:ext cx="496309" cy="285012"/>
            </a:xfrm>
            <a:custGeom>
              <a:avLst/>
              <a:gdLst/>
              <a:ahLst/>
              <a:cxnLst/>
              <a:rect l="0" t="0" r="0" b="0"/>
              <a:pathLst>
                <a:path w="496309" h="285012">
                  <a:moveTo>
                    <a:pt x="0" y="58678"/>
                  </a:moveTo>
                  <a:lnTo>
                    <a:pt x="57484" y="69867"/>
                  </a:lnTo>
                  <a:lnTo>
                    <a:pt x="92832" y="65997"/>
                  </a:lnTo>
                  <a:lnTo>
                    <a:pt x="123233" y="54607"/>
                  </a:lnTo>
                  <a:lnTo>
                    <a:pt x="165499" y="20873"/>
                  </a:lnTo>
                  <a:lnTo>
                    <a:pt x="185966" y="833"/>
                  </a:lnTo>
                  <a:lnTo>
                    <a:pt x="191023" y="0"/>
                  </a:lnTo>
                  <a:lnTo>
                    <a:pt x="196072" y="1960"/>
                  </a:lnTo>
                  <a:lnTo>
                    <a:pt x="201113" y="5781"/>
                  </a:lnTo>
                  <a:lnTo>
                    <a:pt x="203636" y="12518"/>
                  </a:lnTo>
                  <a:lnTo>
                    <a:pt x="201663" y="55674"/>
                  </a:lnTo>
                  <a:lnTo>
                    <a:pt x="197207" y="112372"/>
                  </a:lnTo>
                  <a:lnTo>
                    <a:pt x="198489" y="174346"/>
                  </a:lnTo>
                  <a:lnTo>
                    <a:pt x="200210" y="183561"/>
                  </a:lnTo>
                  <a:lnTo>
                    <a:pt x="202195" y="187189"/>
                  </a:lnTo>
                  <a:lnTo>
                    <a:pt x="204357" y="187094"/>
                  </a:lnTo>
                  <a:lnTo>
                    <a:pt x="213639" y="172712"/>
                  </a:lnTo>
                  <a:lnTo>
                    <a:pt x="231792" y="145828"/>
                  </a:lnTo>
                  <a:lnTo>
                    <a:pt x="238336" y="142758"/>
                  </a:lnTo>
                  <a:lnTo>
                    <a:pt x="254546" y="141583"/>
                  </a:lnTo>
                  <a:lnTo>
                    <a:pt x="261886" y="145794"/>
                  </a:lnTo>
                  <a:lnTo>
                    <a:pt x="306556" y="205296"/>
                  </a:lnTo>
                  <a:lnTo>
                    <a:pt x="348759" y="267469"/>
                  </a:lnTo>
                  <a:lnTo>
                    <a:pt x="365082" y="279420"/>
                  </a:lnTo>
                  <a:lnTo>
                    <a:pt x="374128" y="283781"/>
                  </a:lnTo>
                  <a:lnTo>
                    <a:pt x="382673" y="285011"/>
                  </a:lnTo>
                  <a:lnTo>
                    <a:pt x="398872" y="281909"/>
                  </a:lnTo>
                  <a:lnTo>
                    <a:pt x="418122" y="270739"/>
                  </a:lnTo>
                  <a:lnTo>
                    <a:pt x="453898" y="231573"/>
                  </a:lnTo>
                  <a:lnTo>
                    <a:pt x="467578" y="205353"/>
                  </a:lnTo>
                  <a:lnTo>
                    <a:pt x="485019" y="142525"/>
                  </a:lnTo>
                  <a:lnTo>
                    <a:pt x="496308" y="85584"/>
                  </a:lnTo>
                  <a:lnTo>
                    <a:pt x="493365" y="59946"/>
                  </a:lnTo>
                  <a:lnTo>
                    <a:pt x="491498" y="57009"/>
                  </a:lnTo>
                  <a:lnTo>
                    <a:pt x="489413" y="57565"/>
                  </a:lnTo>
                  <a:lnTo>
                    <a:pt x="487186" y="60450"/>
                  </a:lnTo>
                  <a:lnTo>
                    <a:pt x="470128" y="118166"/>
                  </a:lnTo>
                  <a:lnTo>
                    <a:pt x="462332" y="151257"/>
                  </a:lnTo>
                  <a:lnTo>
                    <a:pt x="452096" y="205978"/>
                  </a:lnTo>
                  <a:lnTo>
                    <a:pt x="445018" y="24724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9120AF11-28D6-4CA0-8FA4-E86922D92869}"/>
              </a:ext>
            </a:extLst>
          </p:cNvPr>
          <p:cNvGrpSpPr/>
          <p:nvPr/>
        </p:nvGrpSpPr>
        <p:grpSpPr>
          <a:xfrm>
            <a:off x="5400921" y="8605405"/>
            <a:ext cx="2360505" cy="309251"/>
            <a:chOff x="5400921" y="8605405"/>
            <a:chExt cx="2360505" cy="309251"/>
          </a:xfrm>
        </p:grpSpPr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46782952-2344-491F-A406-579515BDB6DC}"/>
                </a:ext>
              </a:extLst>
            </p:cNvPr>
            <p:cNvSpPr/>
            <p:nvPr/>
          </p:nvSpPr>
          <p:spPr>
            <a:xfrm>
              <a:off x="5400921" y="8630131"/>
              <a:ext cx="120327" cy="246812"/>
            </a:xfrm>
            <a:custGeom>
              <a:avLst/>
              <a:gdLst/>
              <a:ahLst/>
              <a:cxnLst/>
              <a:rect l="0" t="0" r="0" b="0"/>
              <a:pathLst>
                <a:path w="120327" h="246812">
                  <a:moveTo>
                    <a:pt x="120326" y="12987"/>
                  </a:moveTo>
                  <a:lnTo>
                    <a:pt x="108314" y="4980"/>
                  </a:lnTo>
                  <a:lnTo>
                    <a:pt x="80823" y="0"/>
                  </a:lnTo>
                  <a:lnTo>
                    <a:pt x="54146" y="2527"/>
                  </a:lnTo>
                  <a:lnTo>
                    <a:pt x="26315" y="12588"/>
                  </a:lnTo>
                  <a:lnTo>
                    <a:pt x="11218" y="25939"/>
                  </a:lnTo>
                  <a:lnTo>
                    <a:pt x="4846" y="34193"/>
                  </a:lnTo>
                  <a:lnTo>
                    <a:pt x="0" y="54539"/>
                  </a:lnTo>
                  <a:lnTo>
                    <a:pt x="1478" y="75872"/>
                  </a:lnTo>
                  <a:lnTo>
                    <a:pt x="7722" y="93734"/>
                  </a:lnTo>
                  <a:lnTo>
                    <a:pt x="47731" y="152971"/>
                  </a:lnTo>
                  <a:lnTo>
                    <a:pt x="94853" y="202817"/>
                  </a:lnTo>
                  <a:lnTo>
                    <a:pt x="95801" y="208263"/>
                  </a:lnTo>
                  <a:lnTo>
                    <a:pt x="93919" y="212731"/>
                  </a:lnTo>
                  <a:lnTo>
                    <a:pt x="90150" y="216548"/>
                  </a:lnTo>
                  <a:lnTo>
                    <a:pt x="34455" y="239166"/>
                  </a:lnTo>
                  <a:lnTo>
                    <a:pt x="22271" y="24681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13B219A4-26BD-4F29-860E-10EDD2809805}"/>
                </a:ext>
              </a:extLst>
            </p:cNvPr>
            <p:cNvSpPr/>
            <p:nvPr/>
          </p:nvSpPr>
          <p:spPr>
            <a:xfrm>
              <a:off x="5683048" y="8695917"/>
              <a:ext cx="11682" cy="173483"/>
            </a:xfrm>
            <a:custGeom>
              <a:avLst/>
              <a:gdLst/>
              <a:ahLst/>
              <a:cxnLst/>
              <a:rect l="0" t="0" r="0" b="0"/>
              <a:pathLst>
                <a:path w="11682" h="173483">
                  <a:moveTo>
                    <a:pt x="11681" y="0"/>
                  </a:moveTo>
                  <a:lnTo>
                    <a:pt x="6497" y="20580"/>
                  </a:lnTo>
                  <a:lnTo>
                    <a:pt x="0" y="83648"/>
                  </a:lnTo>
                  <a:lnTo>
                    <a:pt x="3427" y="143928"/>
                  </a:lnTo>
                  <a:lnTo>
                    <a:pt x="6057" y="158391"/>
                  </a:lnTo>
                  <a:lnTo>
                    <a:pt x="11681" y="17348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B09CDDE3-5381-45A3-BCC0-CCF30362AB59}"/>
                </a:ext>
              </a:extLst>
            </p:cNvPr>
            <p:cNvSpPr/>
            <p:nvPr/>
          </p:nvSpPr>
          <p:spPr>
            <a:xfrm>
              <a:off x="5679644" y="8729885"/>
              <a:ext cx="222236" cy="139515"/>
            </a:xfrm>
            <a:custGeom>
              <a:avLst/>
              <a:gdLst/>
              <a:ahLst/>
              <a:cxnLst/>
              <a:rect l="0" t="0" r="0" b="0"/>
              <a:pathLst>
                <a:path w="222236" h="139515">
                  <a:moveTo>
                    <a:pt x="0" y="79173"/>
                  </a:moveTo>
                  <a:lnTo>
                    <a:pt x="54006" y="89670"/>
                  </a:lnTo>
                  <a:lnTo>
                    <a:pt x="115926" y="100349"/>
                  </a:lnTo>
                  <a:lnTo>
                    <a:pt x="153913" y="97366"/>
                  </a:lnTo>
                  <a:lnTo>
                    <a:pt x="189008" y="83166"/>
                  </a:lnTo>
                  <a:lnTo>
                    <a:pt x="205804" y="67818"/>
                  </a:lnTo>
                  <a:lnTo>
                    <a:pt x="217179" y="49822"/>
                  </a:lnTo>
                  <a:lnTo>
                    <a:pt x="222235" y="30649"/>
                  </a:lnTo>
                  <a:lnTo>
                    <a:pt x="220013" y="15424"/>
                  </a:lnTo>
                  <a:lnTo>
                    <a:pt x="217073" y="9016"/>
                  </a:lnTo>
                  <a:lnTo>
                    <a:pt x="211762" y="4745"/>
                  </a:lnTo>
                  <a:lnTo>
                    <a:pt x="196920" y="0"/>
                  </a:lnTo>
                  <a:lnTo>
                    <a:pt x="179150" y="2360"/>
                  </a:lnTo>
                  <a:lnTo>
                    <a:pt x="169718" y="5335"/>
                  </a:lnTo>
                  <a:lnTo>
                    <a:pt x="157003" y="15347"/>
                  </a:lnTo>
                  <a:lnTo>
                    <a:pt x="148558" y="29854"/>
                  </a:lnTo>
                  <a:lnTo>
                    <a:pt x="142012" y="50269"/>
                  </a:lnTo>
                  <a:lnTo>
                    <a:pt x="141622" y="89326"/>
                  </a:lnTo>
                  <a:lnTo>
                    <a:pt x="158396" y="13951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A8BB5813-CB69-4E92-9088-D65513EFC6B1}"/>
                </a:ext>
              </a:extLst>
            </p:cNvPr>
            <p:cNvSpPr/>
            <p:nvPr/>
          </p:nvSpPr>
          <p:spPr>
            <a:xfrm>
              <a:off x="5934391" y="8668396"/>
              <a:ext cx="227985" cy="209052"/>
            </a:xfrm>
            <a:custGeom>
              <a:avLst/>
              <a:gdLst/>
              <a:ahLst/>
              <a:cxnLst/>
              <a:rect l="0" t="0" r="0" b="0"/>
              <a:pathLst>
                <a:path w="227985" h="209052">
                  <a:moveTo>
                    <a:pt x="69588" y="163290"/>
                  </a:moveTo>
                  <a:lnTo>
                    <a:pt x="69588" y="147273"/>
                  </a:lnTo>
                  <a:lnTo>
                    <a:pt x="65119" y="134940"/>
                  </a:lnTo>
                  <a:lnTo>
                    <a:pt x="61580" y="129305"/>
                  </a:lnTo>
                  <a:lnTo>
                    <a:pt x="55869" y="125547"/>
                  </a:lnTo>
                  <a:lnTo>
                    <a:pt x="40583" y="121373"/>
                  </a:lnTo>
                  <a:lnTo>
                    <a:pt x="17135" y="123026"/>
                  </a:lnTo>
                  <a:lnTo>
                    <a:pt x="11153" y="127228"/>
                  </a:lnTo>
                  <a:lnTo>
                    <a:pt x="2271" y="140837"/>
                  </a:lnTo>
                  <a:lnTo>
                    <a:pt x="0" y="158060"/>
                  </a:lnTo>
                  <a:lnTo>
                    <a:pt x="2623" y="175213"/>
                  </a:lnTo>
                  <a:lnTo>
                    <a:pt x="9375" y="188422"/>
                  </a:lnTo>
                  <a:lnTo>
                    <a:pt x="30609" y="205283"/>
                  </a:lnTo>
                  <a:lnTo>
                    <a:pt x="50867" y="209051"/>
                  </a:lnTo>
                  <a:lnTo>
                    <a:pt x="85831" y="204225"/>
                  </a:lnTo>
                  <a:lnTo>
                    <a:pt x="127179" y="187577"/>
                  </a:lnTo>
                  <a:lnTo>
                    <a:pt x="147738" y="169089"/>
                  </a:lnTo>
                  <a:lnTo>
                    <a:pt x="174047" y="134295"/>
                  </a:lnTo>
                  <a:lnTo>
                    <a:pt x="199942" y="75174"/>
                  </a:lnTo>
                  <a:lnTo>
                    <a:pt x="216835" y="20123"/>
                  </a:lnTo>
                  <a:lnTo>
                    <a:pt x="218838" y="1325"/>
                  </a:lnTo>
                  <a:lnTo>
                    <a:pt x="218535" y="0"/>
                  </a:lnTo>
                  <a:lnTo>
                    <a:pt x="208320" y="60574"/>
                  </a:lnTo>
                  <a:lnTo>
                    <a:pt x="208177" y="111898"/>
                  </a:lnTo>
                  <a:lnTo>
                    <a:pt x="220690" y="172457"/>
                  </a:lnTo>
                  <a:lnTo>
                    <a:pt x="227984" y="19346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B5A26575-AD16-4296-9C70-19D231C83F84}"/>
                </a:ext>
              </a:extLst>
            </p:cNvPr>
            <p:cNvSpPr/>
            <p:nvPr/>
          </p:nvSpPr>
          <p:spPr>
            <a:xfrm>
              <a:off x="6464083" y="8637353"/>
              <a:ext cx="109603" cy="209419"/>
            </a:xfrm>
            <a:custGeom>
              <a:avLst/>
              <a:gdLst/>
              <a:ahLst/>
              <a:cxnLst/>
              <a:rect l="0" t="0" r="0" b="0"/>
              <a:pathLst>
                <a:path w="109603" h="209419">
                  <a:moveTo>
                    <a:pt x="105597" y="58564"/>
                  </a:moveTo>
                  <a:lnTo>
                    <a:pt x="109602" y="42547"/>
                  </a:lnTo>
                  <a:lnTo>
                    <a:pt x="107098" y="27980"/>
                  </a:lnTo>
                  <a:lnTo>
                    <a:pt x="99560" y="13963"/>
                  </a:lnTo>
                  <a:lnTo>
                    <a:pt x="87829" y="2145"/>
                  </a:lnTo>
                  <a:lnTo>
                    <a:pt x="81180" y="0"/>
                  </a:lnTo>
                  <a:lnTo>
                    <a:pt x="67089" y="2085"/>
                  </a:lnTo>
                  <a:lnTo>
                    <a:pt x="45020" y="16687"/>
                  </a:lnTo>
                  <a:lnTo>
                    <a:pt x="26562" y="44946"/>
                  </a:lnTo>
                  <a:lnTo>
                    <a:pt x="8392" y="94639"/>
                  </a:lnTo>
                  <a:lnTo>
                    <a:pt x="1106" y="158080"/>
                  </a:lnTo>
                  <a:lnTo>
                    <a:pt x="0" y="20941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CAFA0488-9660-4EC6-A7BB-3AB7A19940E0}"/>
                </a:ext>
              </a:extLst>
            </p:cNvPr>
            <p:cNvSpPr/>
            <p:nvPr/>
          </p:nvSpPr>
          <p:spPr>
            <a:xfrm>
              <a:off x="6373571" y="8718545"/>
              <a:ext cx="165940" cy="37715"/>
            </a:xfrm>
            <a:custGeom>
              <a:avLst/>
              <a:gdLst/>
              <a:ahLst/>
              <a:cxnLst/>
              <a:rect l="0" t="0" r="0" b="0"/>
              <a:pathLst>
                <a:path w="165940" h="37715">
                  <a:moveTo>
                    <a:pt x="0" y="0"/>
                  </a:moveTo>
                  <a:lnTo>
                    <a:pt x="30584" y="2234"/>
                  </a:lnTo>
                  <a:lnTo>
                    <a:pt x="86998" y="17730"/>
                  </a:lnTo>
                  <a:lnTo>
                    <a:pt x="148272" y="34368"/>
                  </a:lnTo>
                  <a:lnTo>
                    <a:pt x="165939" y="3771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A5B0ED5F-6C41-470B-82DF-68A6EB18564A}"/>
                </a:ext>
              </a:extLst>
            </p:cNvPr>
            <p:cNvSpPr/>
            <p:nvPr/>
          </p:nvSpPr>
          <p:spPr>
            <a:xfrm>
              <a:off x="6547052" y="8682429"/>
              <a:ext cx="203654" cy="171886"/>
            </a:xfrm>
            <a:custGeom>
              <a:avLst/>
              <a:gdLst/>
              <a:ahLst/>
              <a:cxnLst/>
              <a:rect l="0" t="0" r="0" b="0"/>
              <a:pathLst>
                <a:path w="203654" h="171886">
                  <a:moveTo>
                    <a:pt x="0" y="21030"/>
                  </a:moveTo>
                  <a:lnTo>
                    <a:pt x="54367" y="78625"/>
                  </a:lnTo>
                  <a:lnTo>
                    <a:pt x="98194" y="102513"/>
                  </a:lnTo>
                  <a:lnTo>
                    <a:pt x="128733" y="108867"/>
                  </a:lnTo>
                  <a:lnTo>
                    <a:pt x="147727" y="105883"/>
                  </a:lnTo>
                  <a:lnTo>
                    <a:pt x="170321" y="94781"/>
                  </a:lnTo>
                  <a:lnTo>
                    <a:pt x="176403" y="90311"/>
                  </a:lnTo>
                  <a:lnTo>
                    <a:pt x="185397" y="76407"/>
                  </a:lnTo>
                  <a:lnTo>
                    <a:pt x="191349" y="58213"/>
                  </a:lnTo>
                  <a:lnTo>
                    <a:pt x="193995" y="36160"/>
                  </a:lnTo>
                  <a:lnTo>
                    <a:pt x="190700" y="16859"/>
                  </a:lnTo>
                  <a:lnTo>
                    <a:pt x="187476" y="8192"/>
                  </a:lnTo>
                  <a:lnTo>
                    <a:pt x="181135" y="3253"/>
                  </a:lnTo>
                  <a:lnTo>
                    <a:pt x="162915" y="0"/>
                  </a:lnTo>
                  <a:lnTo>
                    <a:pt x="154705" y="1982"/>
                  </a:lnTo>
                  <a:lnTo>
                    <a:pt x="141112" y="10888"/>
                  </a:lnTo>
                  <a:lnTo>
                    <a:pt x="133953" y="27697"/>
                  </a:lnTo>
                  <a:lnTo>
                    <a:pt x="131609" y="47460"/>
                  </a:lnTo>
                  <a:lnTo>
                    <a:pt x="141315" y="96130"/>
                  </a:lnTo>
                  <a:lnTo>
                    <a:pt x="149332" y="118150"/>
                  </a:lnTo>
                  <a:lnTo>
                    <a:pt x="171430" y="146288"/>
                  </a:lnTo>
                  <a:lnTo>
                    <a:pt x="203653" y="17188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3006D67B-1C2B-41C5-A763-B50559E8441C}"/>
                </a:ext>
              </a:extLst>
            </p:cNvPr>
            <p:cNvSpPr/>
            <p:nvPr/>
          </p:nvSpPr>
          <p:spPr>
            <a:xfrm>
              <a:off x="6863845" y="8688374"/>
              <a:ext cx="19090" cy="226282"/>
            </a:xfrm>
            <a:custGeom>
              <a:avLst/>
              <a:gdLst/>
              <a:ahLst/>
              <a:cxnLst/>
              <a:rect l="0" t="0" r="0" b="0"/>
              <a:pathLst>
                <a:path w="19090" h="226282">
                  <a:moveTo>
                    <a:pt x="15086" y="0"/>
                  </a:moveTo>
                  <a:lnTo>
                    <a:pt x="19089" y="56497"/>
                  </a:lnTo>
                  <a:lnTo>
                    <a:pt x="15907" y="113872"/>
                  </a:lnTo>
                  <a:lnTo>
                    <a:pt x="7209" y="169157"/>
                  </a:lnTo>
                  <a:lnTo>
                    <a:pt x="0" y="22628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E0C63BB9-A43F-482E-9A9A-F3E3089300B5}"/>
                </a:ext>
              </a:extLst>
            </p:cNvPr>
            <p:cNvSpPr/>
            <p:nvPr/>
          </p:nvSpPr>
          <p:spPr>
            <a:xfrm>
              <a:off x="7075041" y="8605405"/>
              <a:ext cx="22629" cy="226282"/>
            </a:xfrm>
            <a:custGeom>
              <a:avLst/>
              <a:gdLst/>
              <a:ahLst/>
              <a:cxnLst/>
              <a:rect l="0" t="0" r="0" b="0"/>
              <a:pathLst>
                <a:path w="22629" h="226282">
                  <a:moveTo>
                    <a:pt x="0" y="0"/>
                  </a:moveTo>
                  <a:lnTo>
                    <a:pt x="15281" y="62254"/>
                  </a:lnTo>
                  <a:lnTo>
                    <a:pt x="21177" y="115007"/>
                  </a:lnTo>
                  <a:lnTo>
                    <a:pt x="22341" y="172174"/>
                  </a:lnTo>
                  <a:lnTo>
                    <a:pt x="22628" y="22628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BF5FB018-C061-4824-97EA-275FE0D0EF01}"/>
                </a:ext>
              </a:extLst>
            </p:cNvPr>
            <p:cNvSpPr/>
            <p:nvPr/>
          </p:nvSpPr>
          <p:spPr>
            <a:xfrm>
              <a:off x="7029785" y="8680831"/>
              <a:ext cx="165940" cy="37715"/>
            </a:xfrm>
            <a:custGeom>
              <a:avLst/>
              <a:gdLst/>
              <a:ahLst/>
              <a:cxnLst/>
              <a:rect l="0" t="0" r="0" b="0"/>
              <a:pathLst>
                <a:path w="165940" h="37715">
                  <a:moveTo>
                    <a:pt x="0" y="0"/>
                  </a:moveTo>
                  <a:lnTo>
                    <a:pt x="12012" y="8008"/>
                  </a:lnTo>
                  <a:lnTo>
                    <a:pt x="69724" y="22359"/>
                  </a:lnTo>
                  <a:lnTo>
                    <a:pt x="130622" y="35456"/>
                  </a:lnTo>
                  <a:lnTo>
                    <a:pt x="165939" y="3771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2E47C249-7688-4323-91A0-B9BCC454F665}"/>
                </a:ext>
              </a:extLst>
            </p:cNvPr>
            <p:cNvSpPr/>
            <p:nvPr/>
          </p:nvSpPr>
          <p:spPr>
            <a:xfrm>
              <a:off x="7323949" y="8650661"/>
              <a:ext cx="15087" cy="188568"/>
            </a:xfrm>
            <a:custGeom>
              <a:avLst/>
              <a:gdLst/>
              <a:ahLst/>
              <a:cxnLst/>
              <a:rect l="0" t="0" r="0" b="0"/>
              <a:pathLst>
                <a:path w="15087" h="188568">
                  <a:moveTo>
                    <a:pt x="15086" y="0"/>
                  </a:moveTo>
                  <a:lnTo>
                    <a:pt x="9903" y="59144"/>
                  </a:lnTo>
                  <a:lnTo>
                    <a:pt x="2567" y="119871"/>
                  </a:lnTo>
                  <a:lnTo>
                    <a:pt x="150" y="179727"/>
                  </a:lnTo>
                  <a:lnTo>
                    <a:pt x="0" y="18856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6DD831CC-1F9E-43BC-964D-BDDD03DDEBE7}"/>
                </a:ext>
              </a:extLst>
            </p:cNvPr>
            <p:cNvSpPr/>
            <p:nvPr/>
          </p:nvSpPr>
          <p:spPr>
            <a:xfrm>
              <a:off x="7361663" y="8771344"/>
              <a:ext cx="22629" cy="52800"/>
            </a:xfrm>
            <a:custGeom>
              <a:avLst/>
              <a:gdLst/>
              <a:ahLst/>
              <a:cxnLst/>
              <a:rect l="0" t="0" r="0" b="0"/>
              <a:pathLst>
                <a:path w="22629" h="52800">
                  <a:moveTo>
                    <a:pt x="0" y="0"/>
                  </a:moveTo>
                  <a:lnTo>
                    <a:pt x="10440" y="30585"/>
                  </a:lnTo>
                  <a:lnTo>
                    <a:pt x="22628" y="5279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C6CCA374-8F66-429C-A473-D1A9A649B4B5}"/>
                </a:ext>
              </a:extLst>
            </p:cNvPr>
            <p:cNvSpPr/>
            <p:nvPr/>
          </p:nvSpPr>
          <p:spPr>
            <a:xfrm>
              <a:off x="7422004" y="8650661"/>
              <a:ext cx="1" cy="7543"/>
            </a:xfrm>
            <a:custGeom>
              <a:avLst/>
              <a:gdLst/>
              <a:ahLst/>
              <a:cxnLst/>
              <a:rect l="0" t="0" r="0" b="0"/>
              <a:pathLst>
                <a:path w="1" h="7543">
                  <a:moveTo>
                    <a:pt x="0" y="0"/>
                  </a:moveTo>
                  <a:lnTo>
                    <a:pt x="0" y="754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0A9A6D48-9B72-4098-9665-8A17FD9EA2E0}"/>
                </a:ext>
              </a:extLst>
            </p:cNvPr>
            <p:cNvSpPr/>
            <p:nvPr/>
          </p:nvSpPr>
          <p:spPr>
            <a:xfrm>
              <a:off x="7391833" y="8741173"/>
              <a:ext cx="128477" cy="141162"/>
            </a:xfrm>
            <a:custGeom>
              <a:avLst/>
              <a:gdLst/>
              <a:ahLst/>
              <a:cxnLst/>
              <a:rect l="0" t="0" r="0" b="0"/>
              <a:pathLst>
                <a:path w="128477" h="141162">
                  <a:moveTo>
                    <a:pt x="120684" y="0"/>
                  </a:moveTo>
                  <a:lnTo>
                    <a:pt x="74685" y="0"/>
                  </a:lnTo>
                  <a:lnTo>
                    <a:pt x="67390" y="3353"/>
                  </a:lnTo>
                  <a:lnTo>
                    <a:pt x="62526" y="8939"/>
                  </a:lnTo>
                  <a:lnTo>
                    <a:pt x="59284" y="16017"/>
                  </a:lnTo>
                  <a:lnTo>
                    <a:pt x="59636" y="21572"/>
                  </a:lnTo>
                  <a:lnTo>
                    <a:pt x="62386" y="26115"/>
                  </a:lnTo>
                  <a:lnTo>
                    <a:pt x="66733" y="29982"/>
                  </a:lnTo>
                  <a:lnTo>
                    <a:pt x="72146" y="31721"/>
                  </a:lnTo>
                  <a:lnTo>
                    <a:pt x="84863" y="31418"/>
                  </a:lnTo>
                  <a:lnTo>
                    <a:pt x="106159" y="22532"/>
                  </a:lnTo>
                  <a:lnTo>
                    <a:pt x="124389" y="9283"/>
                  </a:lnTo>
                  <a:lnTo>
                    <a:pt x="127344" y="8703"/>
                  </a:lnTo>
                  <a:lnTo>
                    <a:pt x="128476" y="10830"/>
                  </a:lnTo>
                  <a:lnTo>
                    <a:pt x="126065" y="25837"/>
                  </a:lnTo>
                  <a:lnTo>
                    <a:pt x="108511" y="71970"/>
                  </a:lnTo>
                  <a:lnTo>
                    <a:pt x="62307" y="132816"/>
                  </a:lnTo>
                  <a:lnTo>
                    <a:pt x="56623" y="138829"/>
                  </a:lnTo>
                  <a:lnTo>
                    <a:pt x="51158" y="141161"/>
                  </a:lnTo>
                  <a:lnTo>
                    <a:pt x="45839" y="141040"/>
                  </a:lnTo>
                  <a:lnTo>
                    <a:pt x="40616" y="139283"/>
                  </a:lnTo>
                  <a:lnTo>
                    <a:pt x="30343" y="130625"/>
                  </a:lnTo>
                  <a:lnTo>
                    <a:pt x="10091" y="100577"/>
                  </a:lnTo>
                  <a:lnTo>
                    <a:pt x="0" y="6788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80332B3D-032F-468A-9AD5-E7B624D70C7F}"/>
                </a:ext>
              </a:extLst>
            </p:cNvPr>
            <p:cNvSpPr/>
            <p:nvPr/>
          </p:nvSpPr>
          <p:spPr>
            <a:xfrm>
              <a:off x="7565746" y="8658203"/>
              <a:ext cx="29741" cy="150856"/>
            </a:xfrm>
            <a:custGeom>
              <a:avLst/>
              <a:gdLst/>
              <a:ahLst/>
              <a:cxnLst/>
              <a:rect l="0" t="0" r="0" b="0"/>
              <a:pathLst>
                <a:path w="29741" h="150856">
                  <a:moveTo>
                    <a:pt x="22197" y="0"/>
                  </a:moveTo>
                  <a:lnTo>
                    <a:pt x="22196" y="62668"/>
                  </a:lnTo>
                  <a:lnTo>
                    <a:pt x="18193" y="117679"/>
                  </a:lnTo>
                  <a:lnTo>
                    <a:pt x="11699" y="142421"/>
                  </a:lnTo>
                  <a:lnTo>
                    <a:pt x="9332" y="143556"/>
                  </a:lnTo>
                  <a:lnTo>
                    <a:pt x="6917" y="140122"/>
                  </a:lnTo>
                  <a:lnTo>
                    <a:pt x="2835" y="125132"/>
                  </a:lnTo>
                  <a:lnTo>
                    <a:pt x="0" y="69328"/>
                  </a:lnTo>
                  <a:lnTo>
                    <a:pt x="2370" y="62981"/>
                  </a:lnTo>
                  <a:lnTo>
                    <a:pt x="6465" y="60425"/>
                  </a:lnTo>
                  <a:lnTo>
                    <a:pt x="11709" y="60397"/>
                  </a:lnTo>
                  <a:lnTo>
                    <a:pt x="15204" y="63731"/>
                  </a:lnTo>
                  <a:lnTo>
                    <a:pt x="19089" y="76375"/>
                  </a:lnTo>
                  <a:lnTo>
                    <a:pt x="22854" y="137795"/>
                  </a:lnTo>
                  <a:lnTo>
                    <a:pt x="24312" y="142148"/>
                  </a:lnTo>
                  <a:lnTo>
                    <a:pt x="29740" y="15085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2FB46E80-E25C-407D-9708-43B457DB9EB7}"/>
                </a:ext>
              </a:extLst>
            </p:cNvPr>
            <p:cNvSpPr/>
            <p:nvPr/>
          </p:nvSpPr>
          <p:spPr>
            <a:xfrm>
              <a:off x="7761425" y="8635575"/>
              <a:ext cx="1" cy="165941"/>
            </a:xfrm>
            <a:custGeom>
              <a:avLst/>
              <a:gdLst/>
              <a:ahLst/>
              <a:cxnLst/>
              <a:rect l="0" t="0" r="0" b="0"/>
              <a:pathLst>
                <a:path w="1" h="165941">
                  <a:moveTo>
                    <a:pt x="0" y="0"/>
                  </a:moveTo>
                  <a:lnTo>
                    <a:pt x="0" y="58321"/>
                  </a:lnTo>
                  <a:lnTo>
                    <a:pt x="0" y="111996"/>
                  </a:lnTo>
                  <a:lnTo>
                    <a:pt x="0" y="16594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0D9E3DE7-B678-4435-80BD-96C8F8757C66}"/>
                </a:ext>
              </a:extLst>
            </p:cNvPr>
            <p:cNvSpPr/>
            <p:nvPr/>
          </p:nvSpPr>
          <p:spPr>
            <a:xfrm>
              <a:off x="7663370" y="8628033"/>
              <a:ext cx="98056" cy="37714"/>
            </a:xfrm>
            <a:custGeom>
              <a:avLst/>
              <a:gdLst/>
              <a:ahLst/>
              <a:cxnLst/>
              <a:rect l="0" t="0" r="0" b="0"/>
              <a:pathLst>
                <a:path w="98056" h="37714">
                  <a:moveTo>
                    <a:pt x="0" y="0"/>
                  </a:moveTo>
                  <a:lnTo>
                    <a:pt x="55157" y="17517"/>
                  </a:lnTo>
                  <a:lnTo>
                    <a:pt x="98055" y="3771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536F712D-DED8-4EAF-9657-FF38CE55EDEA}"/>
              </a:ext>
            </a:extLst>
          </p:cNvPr>
          <p:cNvGrpSpPr/>
          <p:nvPr/>
        </p:nvGrpSpPr>
        <p:grpSpPr>
          <a:xfrm>
            <a:off x="7580401" y="1372769"/>
            <a:ext cx="2383490" cy="2760625"/>
            <a:chOff x="7580401" y="1372769"/>
            <a:chExt cx="2383490" cy="2760625"/>
          </a:xfrm>
        </p:grpSpPr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E75E272-6932-4005-ABC6-74EF7C232497}"/>
                </a:ext>
              </a:extLst>
            </p:cNvPr>
            <p:cNvSpPr/>
            <p:nvPr/>
          </p:nvSpPr>
          <p:spPr>
            <a:xfrm>
              <a:off x="7580401" y="1372769"/>
              <a:ext cx="173483" cy="301709"/>
            </a:xfrm>
            <a:custGeom>
              <a:avLst/>
              <a:gdLst/>
              <a:ahLst/>
              <a:cxnLst/>
              <a:rect l="0" t="0" r="0" b="0"/>
              <a:pathLst>
                <a:path w="173483" h="301709">
                  <a:moveTo>
                    <a:pt x="173482" y="0"/>
                  </a:moveTo>
                  <a:lnTo>
                    <a:pt x="160806" y="35054"/>
                  </a:lnTo>
                  <a:lnTo>
                    <a:pt x="129225" y="97177"/>
                  </a:lnTo>
                  <a:lnTo>
                    <a:pt x="99980" y="157904"/>
                  </a:lnTo>
                  <a:lnTo>
                    <a:pt x="70334" y="217881"/>
                  </a:lnTo>
                  <a:lnTo>
                    <a:pt x="26090" y="278341"/>
                  </a:lnTo>
                  <a:lnTo>
                    <a:pt x="0" y="30170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47C82A25-60F2-4D96-B554-7CD3A911DD6D}"/>
                </a:ext>
              </a:extLst>
            </p:cNvPr>
            <p:cNvSpPr/>
            <p:nvPr/>
          </p:nvSpPr>
          <p:spPr>
            <a:xfrm>
              <a:off x="7776511" y="1372769"/>
              <a:ext cx="82970" cy="331879"/>
            </a:xfrm>
            <a:custGeom>
              <a:avLst/>
              <a:gdLst/>
              <a:ahLst/>
              <a:cxnLst/>
              <a:rect l="0" t="0" r="0" b="0"/>
              <a:pathLst>
                <a:path w="82970" h="331879">
                  <a:moveTo>
                    <a:pt x="0" y="0"/>
                  </a:moveTo>
                  <a:lnTo>
                    <a:pt x="1675" y="24087"/>
                  </a:lnTo>
                  <a:lnTo>
                    <a:pt x="22358" y="82540"/>
                  </a:lnTo>
                  <a:lnTo>
                    <a:pt x="42730" y="144132"/>
                  </a:lnTo>
                  <a:lnTo>
                    <a:pt x="57826" y="197924"/>
                  </a:lnTo>
                  <a:lnTo>
                    <a:pt x="70398" y="261222"/>
                  </a:lnTo>
                  <a:lnTo>
                    <a:pt x="80733" y="311627"/>
                  </a:lnTo>
                  <a:lnTo>
                    <a:pt x="82969" y="33187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0A7A3AE9-3E94-4BC8-B6DA-7C6A8768A709}"/>
                </a:ext>
              </a:extLst>
            </p:cNvPr>
            <p:cNvSpPr/>
            <p:nvPr/>
          </p:nvSpPr>
          <p:spPr>
            <a:xfrm>
              <a:off x="7693541" y="1532214"/>
              <a:ext cx="218739" cy="21581"/>
            </a:xfrm>
            <a:custGeom>
              <a:avLst/>
              <a:gdLst/>
              <a:ahLst/>
              <a:cxnLst/>
              <a:rect l="0" t="0" r="0" b="0"/>
              <a:pathLst>
                <a:path w="218739" h="21581">
                  <a:moveTo>
                    <a:pt x="0" y="6494"/>
                  </a:moveTo>
                  <a:lnTo>
                    <a:pt x="54005" y="0"/>
                  </a:lnTo>
                  <a:lnTo>
                    <a:pt x="107356" y="4342"/>
                  </a:lnTo>
                  <a:lnTo>
                    <a:pt x="166864" y="10215"/>
                  </a:lnTo>
                  <a:lnTo>
                    <a:pt x="218738" y="2158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BAF47156-3C03-47D8-AE89-C89A5443B9E2}"/>
                </a:ext>
              </a:extLst>
            </p:cNvPr>
            <p:cNvSpPr/>
            <p:nvPr/>
          </p:nvSpPr>
          <p:spPr>
            <a:xfrm>
              <a:off x="8055590" y="1503776"/>
              <a:ext cx="242422" cy="222849"/>
            </a:xfrm>
            <a:custGeom>
              <a:avLst/>
              <a:gdLst/>
              <a:ahLst/>
              <a:cxnLst/>
              <a:rect l="0" t="0" r="0" b="0"/>
              <a:pathLst>
                <a:path w="242422" h="222849">
                  <a:moveTo>
                    <a:pt x="181024" y="34932"/>
                  </a:moveTo>
                  <a:lnTo>
                    <a:pt x="167305" y="22889"/>
                  </a:lnTo>
                  <a:lnTo>
                    <a:pt x="142412" y="10039"/>
                  </a:lnTo>
                  <a:lnTo>
                    <a:pt x="99119" y="0"/>
                  </a:lnTo>
                  <a:lnTo>
                    <a:pt x="54033" y="1772"/>
                  </a:lnTo>
                  <a:lnTo>
                    <a:pt x="34071" y="10138"/>
                  </a:lnTo>
                  <a:lnTo>
                    <a:pt x="25228" y="15888"/>
                  </a:lnTo>
                  <a:lnTo>
                    <a:pt x="20171" y="23074"/>
                  </a:lnTo>
                  <a:lnTo>
                    <a:pt x="16787" y="39998"/>
                  </a:lnTo>
                  <a:lnTo>
                    <a:pt x="18734" y="47529"/>
                  </a:lnTo>
                  <a:lnTo>
                    <a:pt x="27602" y="60365"/>
                  </a:lnTo>
                  <a:lnTo>
                    <a:pt x="54619" y="82263"/>
                  </a:lnTo>
                  <a:lnTo>
                    <a:pt x="117029" y="112835"/>
                  </a:lnTo>
                  <a:lnTo>
                    <a:pt x="178691" y="142015"/>
                  </a:lnTo>
                  <a:lnTo>
                    <a:pt x="228952" y="175418"/>
                  </a:lnTo>
                  <a:lnTo>
                    <a:pt x="241692" y="194727"/>
                  </a:lnTo>
                  <a:lnTo>
                    <a:pt x="242421" y="200965"/>
                  </a:lnTo>
                  <a:lnTo>
                    <a:pt x="238763" y="212367"/>
                  </a:lnTo>
                  <a:lnTo>
                    <a:pt x="232088" y="216078"/>
                  </a:lnTo>
                  <a:lnTo>
                    <a:pt x="168963" y="222848"/>
                  </a:lnTo>
                  <a:lnTo>
                    <a:pt x="106223" y="219409"/>
                  </a:lnTo>
                  <a:lnTo>
                    <a:pt x="47055" y="210617"/>
                  </a:lnTo>
                  <a:lnTo>
                    <a:pt x="0" y="20087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529FE3C3-4F31-46DD-AC57-C53A2EB58090}"/>
                </a:ext>
              </a:extLst>
            </p:cNvPr>
            <p:cNvSpPr/>
            <p:nvPr/>
          </p:nvSpPr>
          <p:spPr>
            <a:xfrm>
              <a:off x="8670344" y="1525259"/>
              <a:ext cx="230028" cy="155890"/>
            </a:xfrm>
            <a:custGeom>
              <a:avLst/>
              <a:gdLst/>
              <a:ahLst/>
              <a:cxnLst/>
              <a:rect l="0" t="0" r="0" b="0"/>
              <a:pathLst>
                <a:path w="230028" h="155890">
                  <a:moveTo>
                    <a:pt x="154600" y="20992"/>
                  </a:moveTo>
                  <a:lnTo>
                    <a:pt x="146592" y="12983"/>
                  </a:lnTo>
                  <a:lnTo>
                    <a:pt x="131486" y="9052"/>
                  </a:lnTo>
                  <a:lnTo>
                    <a:pt x="87644" y="6528"/>
                  </a:lnTo>
                  <a:lnTo>
                    <a:pt x="67852" y="10653"/>
                  </a:lnTo>
                  <a:lnTo>
                    <a:pt x="49838" y="19749"/>
                  </a:lnTo>
                  <a:lnTo>
                    <a:pt x="9019" y="54372"/>
                  </a:lnTo>
                  <a:lnTo>
                    <a:pt x="1899" y="72144"/>
                  </a:lnTo>
                  <a:lnTo>
                    <a:pt x="0" y="82750"/>
                  </a:lnTo>
                  <a:lnTo>
                    <a:pt x="4595" y="103473"/>
                  </a:lnTo>
                  <a:lnTo>
                    <a:pt x="15019" y="121344"/>
                  </a:lnTo>
                  <a:lnTo>
                    <a:pt x="45489" y="146840"/>
                  </a:lnTo>
                  <a:lnTo>
                    <a:pt x="60571" y="152351"/>
                  </a:lnTo>
                  <a:lnTo>
                    <a:pt x="101573" y="155889"/>
                  </a:lnTo>
                  <a:lnTo>
                    <a:pt x="123211" y="149669"/>
                  </a:lnTo>
                  <a:lnTo>
                    <a:pt x="143164" y="136847"/>
                  </a:lnTo>
                  <a:lnTo>
                    <a:pt x="160412" y="117180"/>
                  </a:lnTo>
                  <a:lnTo>
                    <a:pt x="176249" y="82550"/>
                  </a:lnTo>
                  <a:lnTo>
                    <a:pt x="183087" y="28961"/>
                  </a:lnTo>
                  <a:lnTo>
                    <a:pt x="185109" y="818"/>
                  </a:lnTo>
                  <a:lnTo>
                    <a:pt x="186673" y="0"/>
                  </a:lnTo>
                  <a:lnTo>
                    <a:pt x="188552" y="1969"/>
                  </a:lnTo>
                  <a:lnTo>
                    <a:pt x="210143" y="62321"/>
                  </a:lnTo>
                  <a:lnTo>
                    <a:pt x="230027" y="11150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D624FE67-E67F-4CDE-8235-05084AD0609D}"/>
                </a:ext>
              </a:extLst>
            </p:cNvPr>
            <p:cNvSpPr/>
            <p:nvPr/>
          </p:nvSpPr>
          <p:spPr>
            <a:xfrm>
              <a:off x="7633669" y="1950110"/>
              <a:ext cx="391751" cy="259898"/>
            </a:xfrm>
            <a:custGeom>
              <a:avLst/>
              <a:gdLst/>
              <a:ahLst/>
              <a:cxnLst/>
              <a:rect l="0" t="0" r="0" b="0"/>
              <a:pathLst>
                <a:path w="391751" h="259898">
                  <a:moveTo>
                    <a:pt x="22158" y="41160"/>
                  </a:moveTo>
                  <a:lnTo>
                    <a:pt x="29002" y="99481"/>
                  </a:lnTo>
                  <a:lnTo>
                    <a:pt x="29562" y="155391"/>
                  </a:lnTo>
                  <a:lnTo>
                    <a:pt x="35705" y="216989"/>
                  </a:lnTo>
                  <a:lnTo>
                    <a:pt x="40191" y="234960"/>
                  </a:lnTo>
                  <a:lnTo>
                    <a:pt x="40046" y="237406"/>
                  </a:lnTo>
                  <a:lnTo>
                    <a:pt x="38274" y="235684"/>
                  </a:lnTo>
                  <a:lnTo>
                    <a:pt x="13210" y="191479"/>
                  </a:lnTo>
                  <a:lnTo>
                    <a:pt x="3101" y="154039"/>
                  </a:lnTo>
                  <a:lnTo>
                    <a:pt x="0" y="93396"/>
                  </a:lnTo>
                  <a:lnTo>
                    <a:pt x="3673" y="65856"/>
                  </a:lnTo>
                  <a:lnTo>
                    <a:pt x="18078" y="33764"/>
                  </a:lnTo>
                  <a:lnTo>
                    <a:pt x="35709" y="16641"/>
                  </a:lnTo>
                  <a:lnTo>
                    <a:pt x="57513" y="5120"/>
                  </a:lnTo>
                  <a:lnTo>
                    <a:pt x="81172" y="0"/>
                  </a:lnTo>
                  <a:lnTo>
                    <a:pt x="118051" y="5125"/>
                  </a:lnTo>
                  <a:lnTo>
                    <a:pt x="143504" y="17260"/>
                  </a:lnTo>
                  <a:lnTo>
                    <a:pt x="161661" y="35475"/>
                  </a:lnTo>
                  <a:lnTo>
                    <a:pt x="179722" y="71575"/>
                  </a:lnTo>
                  <a:lnTo>
                    <a:pt x="199799" y="133357"/>
                  </a:lnTo>
                  <a:lnTo>
                    <a:pt x="202737" y="186379"/>
                  </a:lnTo>
                  <a:lnTo>
                    <a:pt x="202047" y="190771"/>
                  </a:lnTo>
                  <a:lnTo>
                    <a:pt x="200750" y="191185"/>
                  </a:lnTo>
                  <a:lnTo>
                    <a:pt x="199047" y="188947"/>
                  </a:lnTo>
                  <a:lnTo>
                    <a:pt x="206438" y="128368"/>
                  </a:lnTo>
                  <a:lnTo>
                    <a:pt x="217463" y="101453"/>
                  </a:lnTo>
                  <a:lnTo>
                    <a:pt x="242227" y="67813"/>
                  </a:lnTo>
                  <a:lnTo>
                    <a:pt x="256573" y="57755"/>
                  </a:lnTo>
                  <a:lnTo>
                    <a:pt x="271330" y="54961"/>
                  </a:lnTo>
                  <a:lnTo>
                    <a:pt x="278785" y="55389"/>
                  </a:lnTo>
                  <a:lnTo>
                    <a:pt x="293773" y="62569"/>
                  </a:lnTo>
                  <a:lnTo>
                    <a:pt x="314111" y="80747"/>
                  </a:lnTo>
                  <a:lnTo>
                    <a:pt x="328519" y="102056"/>
                  </a:lnTo>
                  <a:lnTo>
                    <a:pt x="358254" y="161864"/>
                  </a:lnTo>
                  <a:lnTo>
                    <a:pt x="376617" y="216877"/>
                  </a:lnTo>
                  <a:lnTo>
                    <a:pt x="391750" y="25989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0AB02D55-D157-47C8-AB1F-33CE0F2C7B8B}"/>
                </a:ext>
              </a:extLst>
            </p:cNvPr>
            <p:cNvSpPr/>
            <p:nvPr/>
          </p:nvSpPr>
          <p:spPr>
            <a:xfrm>
              <a:off x="8093304" y="2031876"/>
              <a:ext cx="271538" cy="145263"/>
            </a:xfrm>
            <a:custGeom>
              <a:avLst/>
              <a:gdLst/>
              <a:ahLst/>
              <a:cxnLst/>
              <a:rect l="0" t="0" r="0" b="0"/>
              <a:pathLst>
                <a:path w="271538" h="145263">
                  <a:moveTo>
                    <a:pt x="0" y="4649"/>
                  </a:moveTo>
                  <a:lnTo>
                    <a:pt x="17516" y="60934"/>
                  </a:lnTo>
                  <a:lnTo>
                    <a:pt x="30891" y="89490"/>
                  </a:lnTo>
                  <a:lnTo>
                    <a:pt x="50426" y="114155"/>
                  </a:lnTo>
                  <a:lnTo>
                    <a:pt x="69416" y="126025"/>
                  </a:lnTo>
                  <a:lnTo>
                    <a:pt x="110400" y="141890"/>
                  </a:lnTo>
                  <a:lnTo>
                    <a:pt x="134271" y="145262"/>
                  </a:lnTo>
                  <a:lnTo>
                    <a:pt x="154379" y="140057"/>
                  </a:lnTo>
                  <a:lnTo>
                    <a:pt x="189559" y="115228"/>
                  </a:lnTo>
                  <a:lnTo>
                    <a:pt x="204877" y="99338"/>
                  </a:lnTo>
                  <a:lnTo>
                    <a:pt x="220751" y="64548"/>
                  </a:lnTo>
                  <a:lnTo>
                    <a:pt x="236293" y="2703"/>
                  </a:lnTo>
                  <a:lnTo>
                    <a:pt x="237146" y="0"/>
                  </a:lnTo>
                  <a:lnTo>
                    <a:pt x="236963" y="25770"/>
                  </a:lnTo>
                  <a:lnTo>
                    <a:pt x="246807" y="81709"/>
                  </a:lnTo>
                  <a:lnTo>
                    <a:pt x="258768" y="116623"/>
                  </a:lnTo>
                  <a:lnTo>
                    <a:pt x="271537" y="14041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FDC0E80D-CC2E-4F91-8BC6-660BBD053346}"/>
                </a:ext>
              </a:extLst>
            </p:cNvPr>
            <p:cNvSpPr/>
            <p:nvPr/>
          </p:nvSpPr>
          <p:spPr>
            <a:xfrm>
              <a:off x="8485523" y="1954211"/>
              <a:ext cx="151442" cy="266505"/>
            </a:xfrm>
            <a:custGeom>
              <a:avLst/>
              <a:gdLst/>
              <a:ahLst/>
              <a:cxnLst/>
              <a:rect l="0" t="0" r="0" b="0"/>
              <a:pathLst>
                <a:path w="151442" h="266505">
                  <a:moveTo>
                    <a:pt x="67884" y="21973"/>
                  </a:moveTo>
                  <a:lnTo>
                    <a:pt x="67884" y="5956"/>
                  </a:lnTo>
                  <a:lnTo>
                    <a:pt x="63694" y="2077"/>
                  </a:lnTo>
                  <a:lnTo>
                    <a:pt x="47864" y="0"/>
                  </a:lnTo>
                  <a:lnTo>
                    <a:pt x="40290" y="2296"/>
                  </a:lnTo>
                  <a:lnTo>
                    <a:pt x="27405" y="11552"/>
                  </a:lnTo>
                  <a:lnTo>
                    <a:pt x="18326" y="28516"/>
                  </a:lnTo>
                  <a:lnTo>
                    <a:pt x="13174" y="50023"/>
                  </a:lnTo>
                  <a:lnTo>
                    <a:pt x="15822" y="84014"/>
                  </a:lnTo>
                  <a:lnTo>
                    <a:pt x="35958" y="126802"/>
                  </a:lnTo>
                  <a:lnTo>
                    <a:pt x="90738" y="187882"/>
                  </a:lnTo>
                  <a:lnTo>
                    <a:pt x="144003" y="241409"/>
                  </a:lnTo>
                  <a:lnTo>
                    <a:pt x="151441" y="256106"/>
                  </a:lnTo>
                  <a:lnTo>
                    <a:pt x="150406" y="261031"/>
                  </a:lnTo>
                  <a:lnTo>
                    <a:pt x="146366" y="264315"/>
                  </a:lnTo>
                  <a:lnTo>
                    <a:pt x="140319" y="266504"/>
                  </a:lnTo>
                  <a:lnTo>
                    <a:pt x="122426" y="264466"/>
                  </a:lnTo>
                  <a:lnTo>
                    <a:pt x="60886" y="245805"/>
                  </a:lnTo>
                  <a:lnTo>
                    <a:pt x="41878" y="234212"/>
                  </a:lnTo>
                  <a:lnTo>
                    <a:pt x="0" y="19545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986F7450-0C73-4B0E-811C-09B5ADD5B1B7}"/>
                </a:ext>
              </a:extLst>
            </p:cNvPr>
            <p:cNvSpPr/>
            <p:nvPr/>
          </p:nvSpPr>
          <p:spPr>
            <a:xfrm>
              <a:off x="8772145" y="1893214"/>
              <a:ext cx="37715" cy="301709"/>
            </a:xfrm>
            <a:custGeom>
              <a:avLst/>
              <a:gdLst/>
              <a:ahLst/>
              <a:cxnLst/>
              <a:rect l="0" t="0" r="0" b="0"/>
              <a:pathLst>
                <a:path w="37715" h="301709">
                  <a:moveTo>
                    <a:pt x="0" y="0"/>
                  </a:moveTo>
                  <a:lnTo>
                    <a:pt x="4005" y="60501"/>
                  </a:lnTo>
                  <a:lnTo>
                    <a:pt x="7077" y="119380"/>
                  </a:lnTo>
                  <a:lnTo>
                    <a:pt x="8320" y="173311"/>
                  </a:lnTo>
                  <a:lnTo>
                    <a:pt x="15736" y="231307"/>
                  </a:lnTo>
                  <a:lnTo>
                    <a:pt x="25056" y="266322"/>
                  </a:lnTo>
                  <a:lnTo>
                    <a:pt x="37714" y="30170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CD325EDF-1EA5-4412-A78A-D94F2FEB0627}"/>
                </a:ext>
              </a:extLst>
            </p:cNvPr>
            <p:cNvSpPr/>
            <p:nvPr/>
          </p:nvSpPr>
          <p:spPr>
            <a:xfrm>
              <a:off x="8809859" y="2006355"/>
              <a:ext cx="271537" cy="65627"/>
            </a:xfrm>
            <a:custGeom>
              <a:avLst/>
              <a:gdLst/>
              <a:ahLst/>
              <a:cxnLst/>
              <a:rect l="0" t="0" r="0" b="0"/>
              <a:pathLst>
                <a:path w="271537" h="65627">
                  <a:moveTo>
                    <a:pt x="0" y="30170"/>
                  </a:moveTo>
                  <a:lnTo>
                    <a:pt x="37289" y="44345"/>
                  </a:lnTo>
                  <a:lnTo>
                    <a:pt x="90984" y="57707"/>
                  </a:lnTo>
                  <a:lnTo>
                    <a:pt x="142659" y="65626"/>
                  </a:lnTo>
                  <a:lnTo>
                    <a:pt x="176361" y="64980"/>
                  </a:lnTo>
                  <a:lnTo>
                    <a:pt x="214278" y="53249"/>
                  </a:lnTo>
                  <a:lnTo>
                    <a:pt x="244049" y="39616"/>
                  </a:lnTo>
                  <a:lnTo>
                    <a:pt x="257364" y="27664"/>
                  </a:lnTo>
                  <a:lnTo>
                    <a:pt x="267337" y="11269"/>
                  </a:lnTo>
                  <a:lnTo>
                    <a:pt x="271536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E859A54D-0441-498D-A9F6-26F3DC5C2DFB}"/>
                </a:ext>
              </a:extLst>
            </p:cNvPr>
            <p:cNvSpPr/>
            <p:nvPr/>
          </p:nvSpPr>
          <p:spPr>
            <a:xfrm>
              <a:off x="8848129" y="1870586"/>
              <a:ext cx="452005" cy="317646"/>
            </a:xfrm>
            <a:custGeom>
              <a:avLst/>
              <a:gdLst/>
              <a:ahLst/>
              <a:cxnLst/>
              <a:rect l="0" t="0" r="0" b="0"/>
              <a:pathLst>
                <a:path w="452005" h="317646">
                  <a:moveTo>
                    <a:pt x="6986" y="0"/>
                  </a:moveTo>
                  <a:lnTo>
                    <a:pt x="11331" y="59982"/>
                  </a:lnTo>
                  <a:lnTo>
                    <a:pt x="8092" y="114559"/>
                  </a:lnTo>
                  <a:lnTo>
                    <a:pt x="2786" y="175873"/>
                  </a:lnTo>
                  <a:lnTo>
                    <a:pt x="3673" y="210178"/>
                  </a:lnTo>
                  <a:lnTo>
                    <a:pt x="0" y="248092"/>
                  </a:lnTo>
                  <a:lnTo>
                    <a:pt x="330" y="201902"/>
                  </a:lnTo>
                  <a:lnTo>
                    <a:pt x="6317" y="176036"/>
                  </a:lnTo>
                  <a:lnTo>
                    <a:pt x="43382" y="124125"/>
                  </a:lnTo>
                  <a:lnTo>
                    <a:pt x="55009" y="112994"/>
                  </a:lnTo>
                  <a:lnTo>
                    <a:pt x="68557" y="105254"/>
                  </a:lnTo>
                  <a:lnTo>
                    <a:pt x="82959" y="103489"/>
                  </a:lnTo>
                  <a:lnTo>
                    <a:pt x="90320" y="104192"/>
                  </a:lnTo>
                  <a:lnTo>
                    <a:pt x="95227" y="108013"/>
                  </a:lnTo>
                  <a:lnTo>
                    <a:pt x="100679" y="121198"/>
                  </a:lnTo>
                  <a:lnTo>
                    <a:pt x="112672" y="174874"/>
                  </a:lnTo>
                  <a:lnTo>
                    <a:pt x="131187" y="234007"/>
                  </a:lnTo>
                  <a:lnTo>
                    <a:pt x="159461" y="275731"/>
                  </a:lnTo>
                  <a:lnTo>
                    <a:pt x="188956" y="296712"/>
                  </a:lnTo>
                  <a:lnTo>
                    <a:pt x="224235" y="309540"/>
                  </a:lnTo>
                  <a:lnTo>
                    <a:pt x="261227" y="310640"/>
                  </a:lnTo>
                  <a:lnTo>
                    <a:pt x="315379" y="298874"/>
                  </a:lnTo>
                  <a:lnTo>
                    <a:pt x="334606" y="287552"/>
                  </a:lnTo>
                  <a:lnTo>
                    <a:pt x="354922" y="269578"/>
                  </a:lnTo>
                  <a:lnTo>
                    <a:pt x="372861" y="240320"/>
                  </a:lnTo>
                  <a:lnTo>
                    <a:pt x="376881" y="217156"/>
                  </a:lnTo>
                  <a:lnTo>
                    <a:pt x="372633" y="176150"/>
                  </a:lnTo>
                  <a:lnTo>
                    <a:pt x="358088" y="151645"/>
                  </a:lnTo>
                  <a:lnTo>
                    <a:pt x="342659" y="142825"/>
                  </a:lnTo>
                  <a:lnTo>
                    <a:pt x="333852" y="140473"/>
                  </a:lnTo>
                  <a:lnTo>
                    <a:pt x="326303" y="141419"/>
                  </a:lnTo>
                  <a:lnTo>
                    <a:pt x="313447" y="149175"/>
                  </a:lnTo>
                  <a:lnTo>
                    <a:pt x="304381" y="163238"/>
                  </a:lnTo>
                  <a:lnTo>
                    <a:pt x="300789" y="171681"/>
                  </a:lnTo>
                  <a:lnTo>
                    <a:pt x="299740" y="203585"/>
                  </a:lnTo>
                  <a:lnTo>
                    <a:pt x="312745" y="235573"/>
                  </a:lnTo>
                  <a:lnTo>
                    <a:pt x="346524" y="280760"/>
                  </a:lnTo>
                  <a:lnTo>
                    <a:pt x="380616" y="305838"/>
                  </a:lnTo>
                  <a:lnTo>
                    <a:pt x="415580" y="317645"/>
                  </a:lnTo>
                  <a:lnTo>
                    <a:pt x="452004" y="31679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37F89918-EAB4-4263-B918-1762287DCCE9}"/>
                </a:ext>
              </a:extLst>
            </p:cNvPr>
            <p:cNvSpPr/>
            <p:nvPr/>
          </p:nvSpPr>
          <p:spPr>
            <a:xfrm>
              <a:off x="9345389" y="2016143"/>
              <a:ext cx="203654" cy="156296"/>
            </a:xfrm>
            <a:custGeom>
              <a:avLst/>
              <a:gdLst/>
              <a:ahLst/>
              <a:cxnLst/>
              <a:rect l="0" t="0" r="0" b="0"/>
              <a:pathLst>
                <a:path w="203654" h="156296">
                  <a:moveTo>
                    <a:pt x="0" y="20382"/>
                  </a:moveTo>
                  <a:lnTo>
                    <a:pt x="24225" y="80068"/>
                  </a:lnTo>
                  <a:lnTo>
                    <a:pt x="45221" y="143275"/>
                  </a:lnTo>
                  <a:lnTo>
                    <a:pt x="48593" y="156295"/>
                  </a:lnTo>
                  <a:lnTo>
                    <a:pt x="48319" y="156247"/>
                  </a:lnTo>
                  <a:lnTo>
                    <a:pt x="27579" y="95550"/>
                  </a:lnTo>
                  <a:lnTo>
                    <a:pt x="27064" y="80609"/>
                  </a:lnTo>
                  <a:lnTo>
                    <a:pt x="32276" y="33466"/>
                  </a:lnTo>
                  <a:lnTo>
                    <a:pt x="42002" y="18934"/>
                  </a:lnTo>
                  <a:lnTo>
                    <a:pt x="61612" y="5334"/>
                  </a:lnTo>
                  <a:lnTo>
                    <a:pt x="95360" y="0"/>
                  </a:lnTo>
                  <a:lnTo>
                    <a:pt x="153959" y="8450"/>
                  </a:lnTo>
                  <a:lnTo>
                    <a:pt x="203653" y="2038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7DF7F002-7C45-4D09-B72C-BB1A6EDA265C}"/>
                </a:ext>
              </a:extLst>
            </p:cNvPr>
            <p:cNvSpPr/>
            <p:nvPr/>
          </p:nvSpPr>
          <p:spPr>
            <a:xfrm>
              <a:off x="7685998" y="2391032"/>
              <a:ext cx="331879" cy="245334"/>
            </a:xfrm>
            <a:custGeom>
              <a:avLst/>
              <a:gdLst/>
              <a:ahLst/>
              <a:cxnLst/>
              <a:rect l="0" t="0" r="0" b="0"/>
              <a:pathLst>
                <a:path w="331879" h="245334">
                  <a:moveTo>
                    <a:pt x="0" y="0"/>
                  </a:moveTo>
                  <a:lnTo>
                    <a:pt x="2235" y="58891"/>
                  </a:lnTo>
                  <a:lnTo>
                    <a:pt x="15282" y="113675"/>
                  </a:lnTo>
                  <a:lnTo>
                    <a:pt x="36700" y="177076"/>
                  </a:lnTo>
                  <a:lnTo>
                    <a:pt x="63642" y="232754"/>
                  </a:lnTo>
                  <a:lnTo>
                    <a:pt x="73262" y="244802"/>
                  </a:lnTo>
                  <a:lnTo>
                    <a:pt x="78174" y="245333"/>
                  </a:lnTo>
                  <a:lnTo>
                    <a:pt x="83125" y="242334"/>
                  </a:lnTo>
                  <a:lnTo>
                    <a:pt x="88103" y="236983"/>
                  </a:lnTo>
                  <a:lnTo>
                    <a:pt x="93631" y="217628"/>
                  </a:lnTo>
                  <a:lnTo>
                    <a:pt x="105871" y="159623"/>
                  </a:lnTo>
                  <a:lnTo>
                    <a:pt x="127217" y="105669"/>
                  </a:lnTo>
                  <a:lnTo>
                    <a:pt x="162508" y="57858"/>
                  </a:lnTo>
                  <a:lnTo>
                    <a:pt x="167004" y="57009"/>
                  </a:lnTo>
                  <a:lnTo>
                    <a:pt x="170840" y="59796"/>
                  </a:lnTo>
                  <a:lnTo>
                    <a:pt x="177337" y="72670"/>
                  </a:lnTo>
                  <a:lnTo>
                    <a:pt x="202011" y="135018"/>
                  </a:lnTo>
                  <a:lnTo>
                    <a:pt x="212944" y="155939"/>
                  </a:lnTo>
                  <a:lnTo>
                    <a:pt x="242590" y="192744"/>
                  </a:lnTo>
                  <a:lnTo>
                    <a:pt x="256995" y="202436"/>
                  </a:lnTo>
                  <a:lnTo>
                    <a:pt x="263520" y="203680"/>
                  </a:lnTo>
                  <a:lnTo>
                    <a:pt x="269544" y="202833"/>
                  </a:lnTo>
                  <a:lnTo>
                    <a:pt x="275237" y="200592"/>
                  </a:lnTo>
                  <a:lnTo>
                    <a:pt x="286032" y="189162"/>
                  </a:lnTo>
                  <a:lnTo>
                    <a:pt x="305665" y="150932"/>
                  </a:lnTo>
                  <a:lnTo>
                    <a:pt x="321727" y="88377"/>
                  </a:lnTo>
                  <a:lnTo>
                    <a:pt x="330376" y="29196"/>
                  </a:lnTo>
                  <a:lnTo>
                    <a:pt x="331878" y="754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7D607DFA-CB07-4391-BA6B-44B888C3FB69}"/>
                </a:ext>
              </a:extLst>
            </p:cNvPr>
            <p:cNvSpPr/>
            <p:nvPr/>
          </p:nvSpPr>
          <p:spPr>
            <a:xfrm>
              <a:off x="8025419" y="2353607"/>
              <a:ext cx="263995" cy="241078"/>
            </a:xfrm>
            <a:custGeom>
              <a:avLst/>
              <a:gdLst/>
              <a:ahLst/>
              <a:cxnLst/>
              <a:rect l="0" t="0" r="0" b="0"/>
              <a:pathLst>
                <a:path w="263995" h="241078">
                  <a:moveTo>
                    <a:pt x="0" y="82681"/>
                  </a:moveTo>
                  <a:lnTo>
                    <a:pt x="31496" y="99674"/>
                  </a:lnTo>
                  <a:lnTo>
                    <a:pt x="94175" y="112772"/>
                  </a:lnTo>
                  <a:lnTo>
                    <a:pt x="117282" y="116168"/>
                  </a:lnTo>
                  <a:lnTo>
                    <a:pt x="174720" y="113454"/>
                  </a:lnTo>
                  <a:lnTo>
                    <a:pt x="201785" y="109026"/>
                  </a:lnTo>
                  <a:lnTo>
                    <a:pt x="221723" y="98402"/>
                  </a:lnTo>
                  <a:lnTo>
                    <a:pt x="253759" y="69945"/>
                  </a:lnTo>
                  <a:lnTo>
                    <a:pt x="259445" y="55510"/>
                  </a:lnTo>
                  <a:lnTo>
                    <a:pt x="261134" y="37920"/>
                  </a:lnTo>
                  <a:lnTo>
                    <a:pt x="259092" y="18928"/>
                  </a:lnTo>
                  <a:lnTo>
                    <a:pt x="255697" y="11684"/>
                  </a:lnTo>
                  <a:lnTo>
                    <a:pt x="245221" y="1401"/>
                  </a:lnTo>
                  <a:lnTo>
                    <a:pt x="238070" y="0"/>
                  </a:lnTo>
                  <a:lnTo>
                    <a:pt x="221184" y="2913"/>
                  </a:lnTo>
                  <a:lnTo>
                    <a:pt x="192831" y="21984"/>
                  </a:lnTo>
                  <a:lnTo>
                    <a:pt x="175211" y="44862"/>
                  </a:lnTo>
                  <a:lnTo>
                    <a:pt x="168686" y="79577"/>
                  </a:lnTo>
                  <a:lnTo>
                    <a:pt x="170757" y="113701"/>
                  </a:lnTo>
                  <a:lnTo>
                    <a:pt x="180682" y="141039"/>
                  </a:lnTo>
                  <a:lnTo>
                    <a:pt x="221057" y="203287"/>
                  </a:lnTo>
                  <a:lnTo>
                    <a:pt x="263994" y="24107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644138B2-599B-4FF5-A9EA-31A422C0E992}"/>
                </a:ext>
              </a:extLst>
            </p:cNvPr>
            <p:cNvSpPr/>
            <p:nvPr/>
          </p:nvSpPr>
          <p:spPr>
            <a:xfrm>
              <a:off x="8568492" y="2421203"/>
              <a:ext cx="299691" cy="224164"/>
            </a:xfrm>
            <a:custGeom>
              <a:avLst/>
              <a:gdLst/>
              <a:ahLst/>
              <a:cxnLst/>
              <a:rect l="0" t="0" r="0" b="0"/>
              <a:pathLst>
                <a:path w="299691" h="224164">
                  <a:moveTo>
                    <a:pt x="0" y="30170"/>
                  </a:moveTo>
                  <a:lnTo>
                    <a:pt x="10500" y="86666"/>
                  </a:lnTo>
                  <a:lnTo>
                    <a:pt x="25182" y="146315"/>
                  </a:lnTo>
                  <a:lnTo>
                    <a:pt x="50730" y="202205"/>
                  </a:lnTo>
                  <a:lnTo>
                    <a:pt x="69507" y="221847"/>
                  </a:lnTo>
                  <a:lnTo>
                    <a:pt x="76509" y="224163"/>
                  </a:lnTo>
                  <a:lnTo>
                    <a:pt x="90993" y="222266"/>
                  </a:lnTo>
                  <a:lnTo>
                    <a:pt x="103577" y="211367"/>
                  </a:lnTo>
                  <a:lnTo>
                    <a:pt x="121309" y="181058"/>
                  </a:lnTo>
                  <a:lnTo>
                    <a:pt x="138118" y="122783"/>
                  </a:lnTo>
                  <a:lnTo>
                    <a:pt x="149145" y="91765"/>
                  </a:lnTo>
                  <a:lnTo>
                    <a:pt x="157359" y="79615"/>
                  </a:lnTo>
                  <a:lnTo>
                    <a:pt x="161896" y="77381"/>
                  </a:lnTo>
                  <a:lnTo>
                    <a:pt x="166596" y="77567"/>
                  </a:lnTo>
                  <a:lnTo>
                    <a:pt x="176288" y="82245"/>
                  </a:lnTo>
                  <a:lnTo>
                    <a:pt x="186184" y="89911"/>
                  </a:lnTo>
                  <a:lnTo>
                    <a:pt x="193934" y="103374"/>
                  </a:lnTo>
                  <a:lnTo>
                    <a:pt x="224081" y="158266"/>
                  </a:lnTo>
                  <a:lnTo>
                    <a:pt x="242948" y="176981"/>
                  </a:lnTo>
                  <a:lnTo>
                    <a:pt x="249964" y="179167"/>
                  </a:lnTo>
                  <a:lnTo>
                    <a:pt x="264463" y="177126"/>
                  </a:lnTo>
                  <a:lnTo>
                    <a:pt x="277054" y="168396"/>
                  </a:lnTo>
                  <a:lnTo>
                    <a:pt x="282758" y="162549"/>
                  </a:lnTo>
                  <a:lnTo>
                    <a:pt x="289096" y="144877"/>
                  </a:lnTo>
                  <a:lnTo>
                    <a:pt x="299690" y="86842"/>
                  </a:lnTo>
                  <a:lnTo>
                    <a:pt x="297306" y="43506"/>
                  </a:lnTo>
                  <a:lnTo>
                    <a:pt x="286623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19EDD55F-D9C8-4B0B-8F4E-D6238D183775}"/>
                </a:ext>
              </a:extLst>
            </p:cNvPr>
            <p:cNvSpPr/>
            <p:nvPr/>
          </p:nvSpPr>
          <p:spPr>
            <a:xfrm>
              <a:off x="8989523" y="2479382"/>
              <a:ext cx="167300" cy="138913"/>
            </a:xfrm>
            <a:custGeom>
              <a:avLst/>
              <a:gdLst/>
              <a:ahLst/>
              <a:cxnLst/>
              <a:rect l="0" t="0" r="0" b="0"/>
              <a:pathLst>
                <a:path w="167300" h="138913">
                  <a:moveTo>
                    <a:pt x="106958" y="9705"/>
                  </a:moveTo>
                  <a:lnTo>
                    <a:pt x="90942" y="1697"/>
                  </a:lnTo>
                  <a:lnTo>
                    <a:pt x="74138" y="0"/>
                  </a:lnTo>
                  <a:lnTo>
                    <a:pt x="64964" y="721"/>
                  </a:lnTo>
                  <a:lnTo>
                    <a:pt x="36035" y="13747"/>
                  </a:lnTo>
                  <a:lnTo>
                    <a:pt x="14241" y="29527"/>
                  </a:lnTo>
                  <a:lnTo>
                    <a:pt x="4850" y="44215"/>
                  </a:lnTo>
                  <a:lnTo>
                    <a:pt x="1173" y="52826"/>
                  </a:lnTo>
                  <a:lnTo>
                    <a:pt x="0" y="84965"/>
                  </a:lnTo>
                  <a:lnTo>
                    <a:pt x="12969" y="117022"/>
                  </a:lnTo>
                  <a:lnTo>
                    <a:pt x="28031" y="130873"/>
                  </a:lnTo>
                  <a:lnTo>
                    <a:pt x="36740" y="135740"/>
                  </a:lnTo>
                  <a:lnTo>
                    <a:pt x="57592" y="138912"/>
                  </a:lnTo>
                  <a:lnTo>
                    <a:pt x="69019" y="138585"/>
                  </a:lnTo>
                  <a:lnTo>
                    <a:pt x="78313" y="134176"/>
                  </a:lnTo>
                  <a:lnTo>
                    <a:pt x="93109" y="118104"/>
                  </a:lnTo>
                  <a:lnTo>
                    <a:pt x="115427" y="68458"/>
                  </a:lnTo>
                  <a:lnTo>
                    <a:pt x="131561" y="8802"/>
                  </a:lnTo>
                  <a:lnTo>
                    <a:pt x="135093" y="3237"/>
                  </a:lnTo>
                  <a:lnTo>
                    <a:pt x="139123" y="1202"/>
                  </a:lnTo>
                  <a:lnTo>
                    <a:pt x="143487" y="1522"/>
                  </a:lnTo>
                  <a:lnTo>
                    <a:pt x="145557" y="5088"/>
                  </a:lnTo>
                  <a:lnTo>
                    <a:pt x="149266" y="66999"/>
                  </a:lnTo>
                  <a:lnTo>
                    <a:pt x="167299" y="11530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24F6D4BA-FA4B-4AAE-8623-1BAB0853BB64}"/>
                </a:ext>
              </a:extLst>
            </p:cNvPr>
            <p:cNvSpPr/>
            <p:nvPr/>
          </p:nvSpPr>
          <p:spPr>
            <a:xfrm>
              <a:off x="9194536" y="2458916"/>
              <a:ext cx="181025" cy="158398"/>
            </a:xfrm>
            <a:custGeom>
              <a:avLst/>
              <a:gdLst/>
              <a:ahLst/>
              <a:cxnLst/>
              <a:rect l="0" t="0" r="0" b="0"/>
              <a:pathLst>
                <a:path w="181025" h="158398">
                  <a:moveTo>
                    <a:pt x="0" y="0"/>
                  </a:moveTo>
                  <a:lnTo>
                    <a:pt x="12044" y="13720"/>
                  </a:lnTo>
                  <a:lnTo>
                    <a:pt x="24893" y="38612"/>
                  </a:lnTo>
                  <a:lnTo>
                    <a:pt x="40823" y="97427"/>
                  </a:lnTo>
                  <a:lnTo>
                    <a:pt x="39654" y="116493"/>
                  </a:lnTo>
                  <a:lnTo>
                    <a:pt x="30279" y="142070"/>
                  </a:lnTo>
                  <a:lnTo>
                    <a:pt x="26891" y="144160"/>
                  </a:lnTo>
                  <a:lnTo>
                    <a:pt x="23794" y="142201"/>
                  </a:lnTo>
                  <a:lnTo>
                    <a:pt x="20891" y="137542"/>
                  </a:lnTo>
                  <a:lnTo>
                    <a:pt x="16806" y="110965"/>
                  </a:lnTo>
                  <a:lnTo>
                    <a:pt x="20320" y="95133"/>
                  </a:lnTo>
                  <a:lnTo>
                    <a:pt x="50590" y="42595"/>
                  </a:lnTo>
                  <a:lnTo>
                    <a:pt x="71297" y="21420"/>
                  </a:lnTo>
                  <a:lnTo>
                    <a:pt x="100964" y="8297"/>
                  </a:lnTo>
                  <a:lnTo>
                    <a:pt x="118623" y="4526"/>
                  </a:lnTo>
                  <a:lnTo>
                    <a:pt x="134853" y="5643"/>
                  </a:lnTo>
                  <a:lnTo>
                    <a:pt x="148212" y="11168"/>
                  </a:lnTo>
                  <a:lnTo>
                    <a:pt x="154121" y="14988"/>
                  </a:lnTo>
                  <a:lnTo>
                    <a:pt x="162922" y="25937"/>
                  </a:lnTo>
                  <a:lnTo>
                    <a:pt x="166441" y="32377"/>
                  </a:lnTo>
                  <a:lnTo>
                    <a:pt x="171395" y="61461"/>
                  </a:lnTo>
                  <a:lnTo>
                    <a:pt x="166804" y="123075"/>
                  </a:lnTo>
                  <a:lnTo>
                    <a:pt x="170793" y="138787"/>
                  </a:lnTo>
                  <a:lnTo>
                    <a:pt x="181024" y="15839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F4EC73B2-9095-4504-9AED-A64712130F5C}"/>
                </a:ext>
              </a:extLst>
            </p:cNvPr>
            <p:cNvSpPr/>
            <p:nvPr/>
          </p:nvSpPr>
          <p:spPr>
            <a:xfrm>
              <a:off x="9533957" y="2345776"/>
              <a:ext cx="24964" cy="263995"/>
            </a:xfrm>
            <a:custGeom>
              <a:avLst/>
              <a:gdLst/>
              <a:ahLst/>
              <a:cxnLst/>
              <a:rect l="0" t="0" r="0" b="0"/>
              <a:pathLst>
                <a:path w="24964" h="263995">
                  <a:moveTo>
                    <a:pt x="0" y="0"/>
                  </a:moveTo>
                  <a:lnTo>
                    <a:pt x="11205" y="12881"/>
                  </a:lnTo>
                  <a:lnTo>
                    <a:pt x="24963" y="45959"/>
                  </a:lnTo>
                  <a:lnTo>
                    <a:pt x="23515" y="103207"/>
                  </a:lnTo>
                  <a:lnTo>
                    <a:pt x="18799" y="153361"/>
                  </a:lnTo>
                  <a:lnTo>
                    <a:pt x="13339" y="216171"/>
                  </a:lnTo>
                  <a:lnTo>
                    <a:pt x="7543" y="26399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409EAF42-B3B7-4996-9EBE-06BB12A5C0FE}"/>
                </a:ext>
              </a:extLst>
            </p:cNvPr>
            <p:cNvSpPr/>
            <p:nvPr/>
          </p:nvSpPr>
          <p:spPr>
            <a:xfrm>
              <a:off x="9488701" y="2436312"/>
              <a:ext cx="226281" cy="15062"/>
            </a:xfrm>
            <a:custGeom>
              <a:avLst/>
              <a:gdLst/>
              <a:ahLst/>
              <a:cxnLst/>
              <a:rect l="0" t="0" r="0" b="0"/>
              <a:pathLst>
                <a:path w="226281" h="15062">
                  <a:moveTo>
                    <a:pt x="0" y="15061"/>
                  </a:moveTo>
                  <a:lnTo>
                    <a:pt x="38789" y="3121"/>
                  </a:lnTo>
                  <a:lnTo>
                    <a:pt x="98149" y="252"/>
                  </a:lnTo>
                  <a:lnTo>
                    <a:pt x="158404" y="0"/>
                  </a:lnTo>
                  <a:lnTo>
                    <a:pt x="212034" y="5948"/>
                  </a:lnTo>
                  <a:lnTo>
                    <a:pt x="226280" y="751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C704DE76-EA88-45DB-9710-22BD3F5B209F}"/>
                </a:ext>
              </a:extLst>
            </p:cNvPr>
            <p:cNvSpPr/>
            <p:nvPr/>
          </p:nvSpPr>
          <p:spPr>
            <a:xfrm>
              <a:off x="7691543" y="2819735"/>
              <a:ext cx="416847" cy="242597"/>
            </a:xfrm>
            <a:custGeom>
              <a:avLst/>
              <a:gdLst/>
              <a:ahLst/>
              <a:cxnLst/>
              <a:rect l="0" t="0" r="0" b="0"/>
              <a:pathLst>
                <a:path w="416847" h="242597">
                  <a:moveTo>
                    <a:pt x="145309" y="23858"/>
                  </a:moveTo>
                  <a:lnTo>
                    <a:pt x="131590" y="11815"/>
                  </a:lnTo>
                  <a:lnTo>
                    <a:pt x="116304" y="2862"/>
                  </a:lnTo>
                  <a:lnTo>
                    <a:pt x="98337" y="0"/>
                  </a:lnTo>
                  <a:lnTo>
                    <a:pt x="88851" y="410"/>
                  </a:lnTo>
                  <a:lnTo>
                    <a:pt x="59486" y="13000"/>
                  </a:lnTo>
                  <a:lnTo>
                    <a:pt x="37563" y="32653"/>
                  </a:lnTo>
                  <a:lnTo>
                    <a:pt x="15976" y="61819"/>
                  </a:lnTo>
                  <a:lnTo>
                    <a:pt x="0" y="99318"/>
                  </a:lnTo>
                  <a:lnTo>
                    <a:pt x="102" y="129931"/>
                  </a:lnTo>
                  <a:lnTo>
                    <a:pt x="7860" y="148943"/>
                  </a:lnTo>
                  <a:lnTo>
                    <a:pt x="13449" y="157533"/>
                  </a:lnTo>
                  <a:lnTo>
                    <a:pt x="28597" y="169311"/>
                  </a:lnTo>
                  <a:lnTo>
                    <a:pt x="37331" y="173626"/>
                  </a:lnTo>
                  <a:lnTo>
                    <a:pt x="55974" y="176185"/>
                  </a:lnTo>
                  <a:lnTo>
                    <a:pt x="73757" y="173690"/>
                  </a:lnTo>
                  <a:lnTo>
                    <a:pt x="87250" y="166995"/>
                  </a:lnTo>
                  <a:lnTo>
                    <a:pt x="104267" y="149797"/>
                  </a:lnTo>
                  <a:lnTo>
                    <a:pt x="128686" y="102623"/>
                  </a:lnTo>
                  <a:lnTo>
                    <a:pt x="135076" y="73642"/>
                  </a:lnTo>
                  <a:lnTo>
                    <a:pt x="134296" y="68780"/>
                  </a:lnTo>
                  <a:lnTo>
                    <a:pt x="132101" y="67215"/>
                  </a:lnTo>
                  <a:lnTo>
                    <a:pt x="128962" y="67848"/>
                  </a:lnTo>
                  <a:lnTo>
                    <a:pt x="123238" y="77491"/>
                  </a:lnTo>
                  <a:lnTo>
                    <a:pt x="120538" y="84756"/>
                  </a:lnTo>
                  <a:lnTo>
                    <a:pt x="120742" y="115001"/>
                  </a:lnTo>
                  <a:lnTo>
                    <a:pt x="130114" y="146497"/>
                  </a:lnTo>
                  <a:lnTo>
                    <a:pt x="141070" y="162452"/>
                  </a:lnTo>
                  <a:lnTo>
                    <a:pt x="155159" y="174291"/>
                  </a:lnTo>
                  <a:lnTo>
                    <a:pt x="181936" y="184830"/>
                  </a:lnTo>
                  <a:lnTo>
                    <a:pt x="211940" y="187487"/>
                  </a:lnTo>
                  <a:lnTo>
                    <a:pt x="244483" y="182501"/>
                  </a:lnTo>
                  <a:lnTo>
                    <a:pt x="281391" y="161511"/>
                  </a:lnTo>
                  <a:lnTo>
                    <a:pt x="310472" y="129859"/>
                  </a:lnTo>
                  <a:lnTo>
                    <a:pt x="338472" y="89416"/>
                  </a:lnTo>
                  <a:lnTo>
                    <a:pt x="341968" y="89353"/>
                  </a:lnTo>
                  <a:lnTo>
                    <a:pt x="344298" y="93502"/>
                  </a:lnTo>
                  <a:lnTo>
                    <a:pt x="358992" y="147593"/>
                  </a:lnTo>
                  <a:lnTo>
                    <a:pt x="380924" y="206061"/>
                  </a:lnTo>
                  <a:lnTo>
                    <a:pt x="390823" y="223006"/>
                  </a:lnTo>
                  <a:lnTo>
                    <a:pt x="416846" y="24259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30C29DAE-9A01-45DF-BA49-E5F43FCBFC1A}"/>
                </a:ext>
              </a:extLst>
            </p:cNvPr>
            <p:cNvSpPr/>
            <p:nvPr/>
          </p:nvSpPr>
          <p:spPr>
            <a:xfrm>
              <a:off x="8191358" y="2888849"/>
              <a:ext cx="188569" cy="142773"/>
            </a:xfrm>
            <a:custGeom>
              <a:avLst/>
              <a:gdLst/>
              <a:ahLst/>
              <a:cxnLst/>
              <a:rect l="0" t="0" r="0" b="0"/>
              <a:pathLst>
                <a:path w="188569" h="142773">
                  <a:moveTo>
                    <a:pt x="0" y="0"/>
                  </a:moveTo>
                  <a:lnTo>
                    <a:pt x="19709" y="55808"/>
                  </a:lnTo>
                  <a:lnTo>
                    <a:pt x="32631" y="109471"/>
                  </a:lnTo>
                  <a:lnTo>
                    <a:pt x="32364" y="142772"/>
                  </a:lnTo>
                  <a:lnTo>
                    <a:pt x="33309" y="141276"/>
                  </a:lnTo>
                  <a:lnTo>
                    <a:pt x="47955" y="84506"/>
                  </a:lnTo>
                  <a:lnTo>
                    <a:pt x="59372" y="56793"/>
                  </a:lnTo>
                  <a:lnTo>
                    <a:pt x="66400" y="49595"/>
                  </a:lnTo>
                  <a:lnTo>
                    <a:pt x="85383" y="39363"/>
                  </a:lnTo>
                  <a:lnTo>
                    <a:pt x="119629" y="32895"/>
                  </a:lnTo>
                  <a:lnTo>
                    <a:pt x="156699" y="36731"/>
                  </a:lnTo>
                  <a:lnTo>
                    <a:pt x="188568" y="4525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C462035E-128D-45A3-925D-F6FC3E67BEE0}"/>
                </a:ext>
              </a:extLst>
            </p:cNvPr>
            <p:cNvSpPr/>
            <p:nvPr/>
          </p:nvSpPr>
          <p:spPr>
            <a:xfrm>
              <a:off x="8551100" y="2760942"/>
              <a:ext cx="213504" cy="317158"/>
            </a:xfrm>
            <a:custGeom>
              <a:avLst/>
              <a:gdLst/>
              <a:ahLst/>
              <a:cxnLst/>
              <a:rect l="0" t="0" r="0" b="0"/>
              <a:pathLst>
                <a:path w="213504" h="317158">
                  <a:moveTo>
                    <a:pt x="107905" y="180706"/>
                  </a:moveTo>
                  <a:lnTo>
                    <a:pt x="99897" y="172697"/>
                  </a:lnTo>
                  <a:lnTo>
                    <a:pt x="94185" y="171177"/>
                  </a:lnTo>
                  <a:lnTo>
                    <a:pt x="78900" y="171722"/>
                  </a:lnTo>
                  <a:lnTo>
                    <a:pt x="51448" y="184749"/>
                  </a:lnTo>
                  <a:lnTo>
                    <a:pt x="13146" y="215819"/>
                  </a:lnTo>
                  <a:lnTo>
                    <a:pt x="1515" y="234969"/>
                  </a:lnTo>
                  <a:lnTo>
                    <a:pt x="0" y="253711"/>
                  </a:lnTo>
                  <a:lnTo>
                    <a:pt x="3796" y="275170"/>
                  </a:lnTo>
                  <a:lnTo>
                    <a:pt x="13864" y="295882"/>
                  </a:lnTo>
                  <a:lnTo>
                    <a:pt x="31189" y="309557"/>
                  </a:lnTo>
                  <a:lnTo>
                    <a:pt x="51181" y="316752"/>
                  </a:lnTo>
                  <a:lnTo>
                    <a:pt x="68448" y="317157"/>
                  </a:lnTo>
                  <a:lnTo>
                    <a:pt x="100311" y="300660"/>
                  </a:lnTo>
                  <a:lnTo>
                    <a:pt x="124279" y="278545"/>
                  </a:lnTo>
                  <a:lnTo>
                    <a:pt x="141997" y="252065"/>
                  </a:lnTo>
                  <a:lnTo>
                    <a:pt x="159896" y="197160"/>
                  </a:lnTo>
                  <a:lnTo>
                    <a:pt x="173168" y="139665"/>
                  </a:lnTo>
                  <a:lnTo>
                    <a:pt x="185833" y="81520"/>
                  </a:lnTo>
                  <a:lnTo>
                    <a:pt x="194438" y="23921"/>
                  </a:lnTo>
                  <a:lnTo>
                    <a:pt x="201243" y="159"/>
                  </a:lnTo>
                  <a:lnTo>
                    <a:pt x="202815" y="0"/>
                  </a:lnTo>
                  <a:lnTo>
                    <a:pt x="205683" y="61024"/>
                  </a:lnTo>
                  <a:lnTo>
                    <a:pt x="200752" y="119856"/>
                  </a:lnTo>
                  <a:lnTo>
                    <a:pt x="202729" y="176407"/>
                  </a:lnTo>
                  <a:lnTo>
                    <a:pt x="207769" y="231873"/>
                  </a:lnTo>
                  <a:lnTo>
                    <a:pt x="213503" y="24859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CC3CF6A-15F5-458A-928C-475579217E20}"/>
                </a:ext>
              </a:extLst>
            </p:cNvPr>
            <p:cNvSpPr/>
            <p:nvPr/>
          </p:nvSpPr>
          <p:spPr>
            <a:xfrm>
              <a:off x="8846876" y="2886926"/>
              <a:ext cx="150600" cy="170305"/>
            </a:xfrm>
            <a:custGeom>
              <a:avLst/>
              <a:gdLst/>
              <a:ahLst/>
              <a:cxnLst/>
              <a:rect l="0" t="0" r="0" b="0"/>
              <a:pathLst>
                <a:path w="150600" h="170305">
                  <a:moveTo>
                    <a:pt x="106294" y="47179"/>
                  </a:moveTo>
                  <a:lnTo>
                    <a:pt x="116792" y="15685"/>
                  </a:lnTo>
                  <a:lnTo>
                    <a:pt x="115807" y="10259"/>
                  </a:lnTo>
                  <a:lnTo>
                    <a:pt x="112636" y="5805"/>
                  </a:lnTo>
                  <a:lnTo>
                    <a:pt x="108008" y="1997"/>
                  </a:lnTo>
                  <a:lnTo>
                    <a:pt x="93926" y="0"/>
                  </a:lnTo>
                  <a:lnTo>
                    <a:pt x="75655" y="3583"/>
                  </a:lnTo>
                  <a:lnTo>
                    <a:pt x="36485" y="24134"/>
                  </a:lnTo>
                  <a:lnTo>
                    <a:pt x="11863" y="44583"/>
                  </a:lnTo>
                  <a:lnTo>
                    <a:pt x="0" y="71739"/>
                  </a:lnTo>
                  <a:lnTo>
                    <a:pt x="667" y="94411"/>
                  </a:lnTo>
                  <a:lnTo>
                    <a:pt x="7387" y="117618"/>
                  </a:lnTo>
                  <a:lnTo>
                    <a:pt x="18755" y="139106"/>
                  </a:lnTo>
                  <a:lnTo>
                    <a:pt x="32188" y="153126"/>
                  </a:lnTo>
                  <a:lnTo>
                    <a:pt x="61299" y="168955"/>
                  </a:lnTo>
                  <a:lnTo>
                    <a:pt x="76238" y="170304"/>
                  </a:lnTo>
                  <a:lnTo>
                    <a:pt x="106315" y="164340"/>
                  </a:lnTo>
                  <a:lnTo>
                    <a:pt x="132932" y="145494"/>
                  </a:lnTo>
                  <a:lnTo>
                    <a:pt x="145510" y="125795"/>
                  </a:lnTo>
                  <a:lnTo>
                    <a:pt x="150038" y="114675"/>
                  </a:lnTo>
                  <a:lnTo>
                    <a:pt x="150599" y="91146"/>
                  </a:lnTo>
                  <a:lnTo>
                    <a:pt x="141490" y="58810"/>
                  </a:lnTo>
                  <a:lnTo>
                    <a:pt x="113837" y="1700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A2F4612-F33B-4B94-8D73-7E639F46775F}"/>
                </a:ext>
              </a:extLst>
            </p:cNvPr>
            <p:cNvSpPr/>
            <p:nvPr/>
          </p:nvSpPr>
          <p:spPr>
            <a:xfrm>
              <a:off x="8847572" y="2873837"/>
              <a:ext cx="399725" cy="432137"/>
            </a:xfrm>
            <a:custGeom>
              <a:avLst/>
              <a:gdLst/>
              <a:ahLst/>
              <a:cxnLst/>
              <a:rect l="0" t="0" r="0" b="0"/>
              <a:pathLst>
                <a:path w="399725" h="432137">
                  <a:moveTo>
                    <a:pt x="346964" y="45183"/>
                  </a:moveTo>
                  <a:lnTo>
                    <a:pt x="332461" y="13688"/>
                  </a:lnTo>
                  <a:lnTo>
                    <a:pt x="316773" y="3808"/>
                  </a:lnTo>
                  <a:lnTo>
                    <a:pt x="306723" y="0"/>
                  </a:lnTo>
                  <a:lnTo>
                    <a:pt x="284381" y="239"/>
                  </a:lnTo>
                  <a:lnTo>
                    <a:pt x="262998" y="5932"/>
                  </a:lnTo>
                  <a:lnTo>
                    <a:pt x="235613" y="23244"/>
                  </a:lnTo>
                  <a:lnTo>
                    <a:pt x="225401" y="33756"/>
                  </a:lnTo>
                  <a:lnTo>
                    <a:pt x="218067" y="46809"/>
                  </a:lnTo>
                  <a:lnTo>
                    <a:pt x="213232" y="76301"/>
                  </a:lnTo>
                  <a:lnTo>
                    <a:pt x="216569" y="95051"/>
                  </a:lnTo>
                  <a:lnTo>
                    <a:pt x="232371" y="127574"/>
                  </a:lnTo>
                  <a:lnTo>
                    <a:pt x="254717" y="150609"/>
                  </a:lnTo>
                  <a:lnTo>
                    <a:pt x="286574" y="169354"/>
                  </a:lnTo>
                  <a:lnTo>
                    <a:pt x="305876" y="173562"/>
                  </a:lnTo>
                  <a:lnTo>
                    <a:pt x="321999" y="171800"/>
                  </a:lnTo>
                  <a:lnTo>
                    <a:pt x="340497" y="161385"/>
                  </a:lnTo>
                  <a:lnTo>
                    <a:pt x="361766" y="140615"/>
                  </a:lnTo>
                  <a:lnTo>
                    <a:pt x="374815" y="119833"/>
                  </a:lnTo>
                  <a:lnTo>
                    <a:pt x="396320" y="59400"/>
                  </a:lnTo>
                  <a:lnTo>
                    <a:pt x="398743" y="39152"/>
                  </a:lnTo>
                  <a:lnTo>
                    <a:pt x="399724" y="101193"/>
                  </a:lnTo>
                  <a:lnTo>
                    <a:pt x="393734" y="152905"/>
                  </a:lnTo>
                  <a:lnTo>
                    <a:pt x="384478" y="209307"/>
                  </a:lnTo>
                  <a:lnTo>
                    <a:pt x="370578" y="265052"/>
                  </a:lnTo>
                  <a:lnTo>
                    <a:pt x="350852" y="318464"/>
                  </a:lnTo>
                  <a:lnTo>
                    <a:pt x="320316" y="377984"/>
                  </a:lnTo>
                  <a:lnTo>
                    <a:pt x="305229" y="394512"/>
                  </a:lnTo>
                  <a:lnTo>
                    <a:pt x="256760" y="427170"/>
                  </a:lnTo>
                  <a:lnTo>
                    <a:pt x="249115" y="430581"/>
                  </a:lnTo>
                  <a:lnTo>
                    <a:pt x="231680" y="432136"/>
                  </a:lnTo>
                  <a:lnTo>
                    <a:pt x="173294" y="425590"/>
                  </a:lnTo>
                  <a:lnTo>
                    <a:pt x="113124" y="399314"/>
                  </a:lnTo>
                  <a:lnTo>
                    <a:pt x="85200" y="382258"/>
                  </a:lnTo>
                  <a:lnTo>
                    <a:pt x="24392" y="324171"/>
                  </a:lnTo>
                  <a:lnTo>
                    <a:pt x="0" y="27146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F75987E7-0F29-40E4-A3FC-F3E54F36AA86}"/>
                </a:ext>
              </a:extLst>
            </p:cNvPr>
            <p:cNvSpPr/>
            <p:nvPr/>
          </p:nvSpPr>
          <p:spPr>
            <a:xfrm>
              <a:off x="9285048" y="2792442"/>
              <a:ext cx="198108" cy="247262"/>
            </a:xfrm>
            <a:custGeom>
              <a:avLst/>
              <a:gdLst/>
              <a:ahLst/>
              <a:cxnLst/>
              <a:rect l="0" t="0" r="0" b="0"/>
              <a:pathLst>
                <a:path w="198108" h="247262">
                  <a:moveTo>
                    <a:pt x="165939" y="36066"/>
                  </a:moveTo>
                  <a:lnTo>
                    <a:pt x="165939" y="20049"/>
                  </a:lnTo>
                  <a:lnTo>
                    <a:pt x="161471" y="7716"/>
                  </a:lnTo>
                  <a:lnTo>
                    <a:pt x="157931" y="2081"/>
                  </a:lnTo>
                  <a:lnTo>
                    <a:pt x="153058" y="0"/>
                  </a:lnTo>
                  <a:lnTo>
                    <a:pt x="147295" y="289"/>
                  </a:lnTo>
                  <a:lnTo>
                    <a:pt x="140938" y="2157"/>
                  </a:lnTo>
                  <a:lnTo>
                    <a:pt x="135863" y="5917"/>
                  </a:lnTo>
                  <a:lnTo>
                    <a:pt x="127988" y="16800"/>
                  </a:lnTo>
                  <a:lnTo>
                    <a:pt x="128399" y="36722"/>
                  </a:lnTo>
                  <a:lnTo>
                    <a:pt x="138055" y="69504"/>
                  </a:lnTo>
                  <a:lnTo>
                    <a:pt x="162051" y="110930"/>
                  </a:lnTo>
                  <a:lnTo>
                    <a:pt x="196592" y="149132"/>
                  </a:lnTo>
                  <a:lnTo>
                    <a:pt x="198107" y="154185"/>
                  </a:lnTo>
                  <a:lnTo>
                    <a:pt x="195766" y="157554"/>
                  </a:lnTo>
                  <a:lnTo>
                    <a:pt x="190852" y="159800"/>
                  </a:lnTo>
                  <a:lnTo>
                    <a:pt x="133089" y="163700"/>
                  </a:lnTo>
                  <a:lnTo>
                    <a:pt x="94188" y="168586"/>
                  </a:lnTo>
                  <a:lnTo>
                    <a:pt x="55014" y="181250"/>
                  </a:lnTo>
                  <a:lnTo>
                    <a:pt x="43167" y="191104"/>
                  </a:lnTo>
                  <a:lnTo>
                    <a:pt x="0" y="24726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CF21C0F6-4680-46B6-A928-2BC6D53427BD}"/>
                </a:ext>
              </a:extLst>
            </p:cNvPr>
            <p:cNvSpPr/>
            <p:nvPr/>
          </p:nvSpPr>
          <p:spPr>
            <a:xfrm>
              <a:off x="7814224" y="3213185"/>
              <a:ext cx="60343" cy="362050"/>
            </a:xfrm>
            <a:custGeom>
              <a:avLst/>
              <a:gdLst/>
              <a:ahLst/>
              <a:cxnLst/>
              <a:rect l="0" t="0" r="0" b="0"/>
              <a:pathLst>
                <a:path w="60343" h="362050">
                  <a:moveTo>
                    <a:pt x="60342" y="0"/>
                  </a:moveTo>
                  <a:lnTo>
                    <a:pt x="45060" y="57019"/>
                  </a:lnTo>
                  <a:lnTo>
                    <a:pt x="31157" y="112018"/>
                  </a:lnTo>
                  <a:lnTo>
                    <a:pt x="15546" y="173665"/>
                  </a:lnTo>
                  <a:lnTo>
                    <a:pt x="7758" y="236361"/>
                  </a:lnTo>
                  <a:lnTo>
                    <a:pt x="1187" y="295192"/>
                  </a:lnTo>
                  <a:lnTo>
                    <a:pt x="156" y="342298"/>
                  </a:lnTo>
                  <a:lnTo>
                    <a:pt x="0" y="36204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57998840-A3FD-49F6-ACC4-84F33627BF83}"/>
                </a:ext>
              </a:extLst>
            </p:cNvPr>
            <p:cNvSpPr/>
            <p:nvPr/>
          </p:nvSpPr>
          <p:spPr>
            <a:xfrm>
              <a:off x="7655827" y="3400517"/>
              <a:ext cx="467648" cy="229138"/>
            </a:xfrm>
            <a:custGeom>
              <a:avLst/>
              <a:gdLst/>
              <a:ahLst/>
              <a:cxnLst/>
              <a:rect l="0" t="0" r="0" b="0"/>
              <a:pathLst>
                <a:path w="467648" h="229138">
                  <a:moveTo>
                    <a:pt x="0" y="1235"/>
                  </a:moveTo>
                  <a:lnTo>
                    <a:pt x="58307" y="2073"/>
                  </a:lnTo>
                  <a:lnTo>
                    <a:pt x="112179" y="11733"/>
                  </a:lnTo>
                  <a:lnTo>
                    <a:pt x="165564" y="16252"/>
                  </a:lnTo>
                  <a:lnTo>
                    <a:pt x="224545" y="22695"/>
                  </a:lnTo>
                  <a:lnTo>
                    <a:pt x="278520" y="23709"/>
                  </a:lnTo>
                  <a:lnTo>
                    <a:pt x="298946" y="22118"/>
                  </a:lnTo>
                  <a:lnTo>
                    <a:pt x="337138" y="7440"/>
                  </a:lnTo>
                  <a:lnTo>
                    <a:pt x="345441" y="2857"/>
                  </a:lnTo>
                  <a:lnTo>
                    <a:pt x="346788" y="641"/>
                  </a:lnTo>
                  <a:lnTo>
                    <a:pt x="343494" y="0"/>
                  </a:lnTo>
                  <a:lnTo>
                    <a:pt x="337108" y="412"/>
                  </a:lnTo>
                  <a:lnTo>
                    <a:pt x="308100" y="13003"/>
                  </a:lnTo>
                  <a:lnTo>
                    <a:pt x="284978" y="32658"/>
                  </a:lnTo>
                  <a:lnTo>
                    <a:pt x="262987" y="61824"/>
                  </a:lnTo>
                  <a:lnTo>
                    <a:pt x="253453" y="85116"/>
                  </a:lnTo>
                  <a:lnTo>
                    <a:pt x="251093" y="112876"/>
                  </a:lnTo>
                  <a:lnTo>
                    <a:pt x="259585" y="158275"/>
                  </a:lnTo>
                  <a:lnTo>
                    <a:pt x="291099" y="204768"/>
                  </a:lnTo>
                  <a:lnTo>
                    <a:pt x="303696" y="215450"/>
                  </a:lnTo>
                  <a:lnTo>
                    <a:pt x="336275" y="229137"/>
                  </a:lnTo>
                  <a:lnTo>
                    <a:pt x="353109" y="227957"/>
                  </a:lnTo>
                  <a:lnTo>
                    <a:pt x="369809" y="220169"/>
                  </a:lnTo>
                  <a:lnTo>
                    <a:pt x="403376" y="190090"/>
                  </a:lnTo>
                  <a:lnTo>
                    <a:pt x="436275" y="141759"/>
                  </a:lnTo>
                  <a:lnTo>
                    <a:pt x="463476" y="82983"/>
                  </a:lnTo>
                  <a:lnTo>
                    <a:pt x="467647" y="6911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2F96CA19-5CB3-44F9-BEDD-4CC92492F6B9}"/>
                </a:ext>
              </a:extLst>
            </p:cNvPr>
            <p:cNvSpPr/>
            <p:nvPr/>
          </p:nvSpPr>
          <p:spPr>
            <a:xfrm>
              <a:off x="8289413" y="3348953"/>
              <a:ext cx="60343" cy="339422"/>
            </a:xfrm>
            <a:custGeom>
              <a:avLst/>
              <a:gdLst/>
              <a:ahLst/>
              <a:cxnLst/>
              <a:rect l="0" t="0" r="0" b="0"/>
              <a:pathLst>
                <a:path w="60343" h="339422">
                  <a:moveTo>
                    <a:pt x="60342" y="0"/>
                  </a:moveTo>
                  <a:lnTo>
                    <a:pt x="60342" y="61126"/>
                  </a:lnTo>
                  <a:lnTo>
                    <a:pt x="58107" y="122987"/>
                  </a:lnTo>
                  <a:lnTo>
                    <a:pt x="47477" y="178659"/>
                  </a:lnTo>
                  <a:lnTo>
                    <a:pt x="35161" y="235198"/>
                  </a:lnTo>
                  <a:lnTo>
                    <a:pt x="20111" y="292575"/>
                  </a:lnTo>
                  <a:lnTo>
                    <a:pt x="7543" y="327199"/>
                  </a:lnTo>
                  <a:lnTo>
                    <a:pt x="0" y="33942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1A39B4C5-3C07-4FBC-B373-09C459A5EFB3}"/>
                </a:ext>
              </a:extLst>
            </p:cNvPr>
            <p:cNvSpPr/>
            <p:nvPr/>
          </p:nvSpPr>
          <p:spPr>
            <a:xfrm>
              <a:off x="8274328" y="3306039"/>
              <a:ext cx="206045" cy="105415"/>
            </a:xfrm>
            <a:custGeom>
              <a:avLst/>
              <a:gdLst/>
              <a:ahLst/>
              <a:cxnLst/>
              <a:rect l="0" t="0" r="0" b="0"/>
              <a:pathLst>
                <a:path w="206045" h="105415">
                  <a:moveTo>
                    <a:pt x="0" y="50457"/>
                  </a:moveTo>
                  <a:lnTo>
                    <a:pt x="8008" y="38444"/>
                  </a:lnTo>
                  <a:lnTo>
                    <a:pt x="47304" y="13537"/>
                  </a:lnTo>
                  <a:lnTo>
                    <a:pt x="74637" y="2735"/>
                  </a:lnTo>
                  <a:lnTo>
                    <a:pt x="102756" y="0"/>
                  </a:lnTo>
                  <a:lnTo>
                    <a:pt x="142937" y="8354"/>
                  </a:lnTo>
                  <a:lnTo>
                    <a:pt x="161824" y="19451"/>
                  </a:lnTo>
                  <a:lnTo>
                    <a:pt x="193455" y="48090"/>
                  </a:lnTo>
                  <a:lnTo>
                    <a:pt x="204635" y="67076"/>
                  </a:lnTo>
                  <a:lnTo>
                    <a:pt x="206044" y="83544"/>
                  </a:lnTo>
                  <a:lnTo>
                    <a:pt x="205247" y="92629"/>
                  </a:lnTo>
                  <a:lnTo>
                    <a:pt x="201363" y="98685"/>
                  </a:lnTo>
                  <a:lnTo>
                    <a:pt x="195422" y="102723"/>
                  </a:lnTo>
                  <a:lnTo>
                    <a:pt x="188109" y="105414"/>
                  </a:lnTo>
                  <a:lnTo>
                    <a:pt x="153790" y="105199"/>
                  </a:lnTo>
                  <a:lnTo>
                    <a:pt x="98976" y="92928"/>
                  </a:lnTo>
                  <a:lnTo>
                    <a:pt x="35514" y="55558"/>
                  </a:lnTo>
                  <a:lnTo>
                    <a:pt x="19136" y="41829"/>
                  </a:lnTo>
                  <a:lnTo>
                    <a:pt x="0" y="1274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E7DB63F3-11CE-470B-B789-0243FC680B57}"/>
                </a:ext>
              </a:extLst>
            </p:cNvPr>
            <p:cNvSpPr/>
            <p:nvPr/>
          </p:nvSpPr>
          <p:spPr>
            <a:xfrm>
              <a:off x="8527133" y="3348953"/>
              <a:ext cx="214843" cy="203654"/>
            </a:xfrm>
            <a:custGeom>
              <a:avLst/>
              <a:gdLst/>
              <a:ahLst/>
              <a:cxnLst/>
              <a:rect l="0" t="0" r="0" b="0"/>
              <a:pathLst>
                <a:path w="214843" h="203654">
                  <a:moveTo>
                    <a:pt x="11189" y="0"/>
                  </a:moveTo>
                  <a:lnTo>
                    <a:pt x="5167" y="62651"/>
                  </a:lnTo>
                  <a:lnTo>
                    <a:pt x="0" y="91476"/>
                  </a:lnTo>
                  <a:lnTo>
                    <a:pt x="7004" y="147505"/>
                  </a:lnTo>
                  <a:lnTo>
                    <a:pt x="21962" y="172490"/>
                  </a:lnTo>
                  <a:lnTo>
                    <a:pt x="37488" y="181422"/>
                  </a:lnTo>
                  <a:lnTo>
                    <a:pt x="46320" y="183803"/>
                  </a:lnTo>
                  <a:lnTo>
                    <a:pt x="65075" y="181980"/>
                  </a:lnTo>
                  <a:lnTo>
                    <a:pt x="82908" y="175583"/>
                  </a:lnTo>
                  <a:lnTo>
                    <a:pt x="96422" y="167152"/>
                  </a:lnTo>
                  <a:lnTo>
                    <a:pt x="123100" y="126510"/>
                  </a:lnTo>
                  <a:lnTo>
                    <a:pt x="146592" y="68225"/>
                  </a:lnTo>
                  <a:lnTo>
                    <a:pt x="156942" y="37781"/>
                  </a:lnTo>
                  <a:lnTo>
                    <a:pt x="159481" y="35245"/>
                  </a:lnTo>
                  <a:lnTo>
                    <a:pt x="162010" y="36067"/>
                  </a:lnTo>
                  <a:lnTo>
                    <a:pt x="164536" y="39130"/>
                  </a:lnTo>
                  <a:lnTo>
                    <a:pt x="173772" y="73317"/>
                  </a:lnTo>
                  <a:lnTo>
                    <a:pt x="182855" y="128944"/>
                  </a:lnTo>
                  <a:lnTo>
                    <a:pt x="194587" y="170147"/>
                  </a:lnTo>
                  <a:lnTo>
                    <a:pt x="214842" y="20365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D40E5F2-C7F1-493D-841A-B1E630568A3B}"/>
                </a:ext>
              </a:extLst>
            </p:cNvPr>
            <p:cNvSpPr/>
            <p:nvPr/>
          </p:nvSpPr>
          <p:spPr>
            <a:xfrm>
              <a:off x="8855115" y="3281069"/>
              <a:ext cx="60343" cy="263995"/>
            </a:xfrm>
            <a:custGeom>
              <a:avLst/>
              <a:gdLst/>
              <a:ahLst/>
              <a:cxnLst/>
              <a:rect l="0" t="0" r="0" b="0"/>
              <a:pathLst>
                <a:path w="60343" h="263995">
                  <a:moveTo>
                    <a:pt x="60342" y="0"/>
                  </a:moveTo>
                  <a:lnTo>
                    <a:pt x="56337" y="44484"/>
                  </a:lnTo>
                  <a:lnTo>
                    <a:pt x="42611" y="106461"/>
                  </a:lnTo>
                  <a:lnTo>
                    <a:pt x="27645" y="164690"/>
                  </a:lnTo>
                  <a:lnTo>
                    <a:pt x="12570" y="219094"/>
                  </a:lnTo>
                  <a:lnTo>
                    <a:pt x="0" y="26399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D3A9B8DA-4DE5-4A5E-96BF-C7A7DDEC523A}"/>
                </a:ext>
              </a:extLst>
            </p:cNvPr>
            <p:cNvSpPr/>
            <p:nvPr/>
          </p:nvSpPr>
          <p:spPr>
            <a:xfrm>
              <a:off x="9036139" y="3220727"/>
              <a:ext cx="22629" cy="256453"/>
            </a:xfrm>
            <a:custGeom>
              <a:avLst/>
              <a:gdLst/>
              <a:ahLst/>
              <a:cxnLst/>
              <a:rect l="0" t="0" r="0" b="0"/>
              <a:pathLst>
                <a:path w="22629" h="256453">
                  <a:moveTo>
                    <a:pt x="22628" y="0"/>
                  </a:moveTo>
                  <a:lnTo>
                    <a:pt x="20393" y="30585"/>
                  </a:lnTo>
                  <a:lnTo>
                    <a:pt x="13317" y="93374"/>
                  </a:lnTo>
                  <a:lnTo>
                    <a:pt x="5815" y="155575"/>
                  </a:lnTo>
                  <a:lnTo>
                    <a:pt x="1148" y="208124"/>
                  </a:lnTo>
                  <a:lnTo>
                    <a:pt x="0" y="25645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47466EF1-EE66-4F16-AC7B-F013131D2A25}"/>
                </a:ext>
              </a:extLst>
            </p:cNvPr>
            <p:cNvSpPr/>
            <p:nvPr/>
          </p:nvSpPr>
          <p:spPr>
            <a:xfrm>
              <a:off x="9194536" y="3235420"/>
              <a:ext cx="211196" cy="228029"/>
            </a:xfrm>
            <a:custGeom>
              <a:avLst/>
              <a:gdLst/>
              <a:ahLst/>
              <a:cxnLst/>
              <a:rect l="0" t="0" r="0" b="0"/>
              <a:pathLst>
                <a:path w="211196" h="228029">
                  <a:moveTo>
                    <a:pt x="211195" y="15478"/>
                  </a:moveTo>
                  <a:lnTo>
                    <a:pt x="203186" y="3466"/>
                  </a:lnTo>
                  <a:lnTo>
                    <a:pt x="197475" y="765"/>
                  </a:lnTo>
                  <a:lnTo>
                    <a:pt x="182190" y="0"/>
                  </a:lnTo>
                  <a:lnTo>
                    <a:pt x="175098" y="3483"/>
                  </a:lnTo>
                  <a:lnTo>
                    <a:pt x="162746" y="16293"/>
                  </a:lnTo>
                  <a:lnTo>
                    <a:pt x="158374" y="37630"/>
                  </a:lnTo>
                  <a:lnTo>
                    <a:pt x="164364" y="99316"/>
                  </a:lnTo>
                  <a:lnTo>
                    <a:pt x="166915" y="118109"/>
                  </a:lnTo>
                  <a:lnTo>
                    <a:pt x="177741" y="152896"/>
                  </a:lnTo>
                  <a:lnTo>
                    <a:pt x="180375" y="191800"/>
                  </a:lnTo>
                  <a:lnTo>
                    <a:pt x="176266" y="207263"/>
                  </a:lnTo>
                  <a:lnTo>
                    <a:pt x="172824" y="213733"/>
                  </a:lnTo>
                  <a:lnTo>
                    <a:pt x="160059" y="223157"/>
                  </a:lnTo>
                  <a:lnTo>
                    <a:pt x="151962" y="226843"/>
                  </a:lnTo>
                  <a:lnTo>
                    <a:pt x="116541" y="228028"/>
                  </a:lnTo>
                  <a:lnTo>
                    <a:pt x="68060" y="220081"/>
                  </a:lnTo>
                  <a:lnTo>
                    <a:pt x="26024" y="194475"/>
                  </a:lnTo>
                  <a:lnTo>
                    <a:pt x="13521" y="180516"/>
                  </a:lnTo>
                  <a:lnTo>
                    <a:pt x="4006" y="162992"/>
                  </a:lnTo>
                  <a:lnTo>
                    <a:pt x="0" y="15124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39107C1-B946-42A6-AA99-2D622E6844E7}"/>
                </a:ext>
              </a:extLst>
            </p:cNvPr>
            <p:cNvSpPr/>
            <p:nvPr/>
          </p:nvSpPr>
          <p:spPr>
            <a:xfrm>
              <a:off x="9466073" y="3145301"/>
              <a:ext cx="7544" cy="256452"/>
            </a:xfrm>
            <a:custGeom>
              <a:avLst/>
              <a:gdLst/>
              <a:ahLst/>
              <a:cxnLst/>
              <a:rect l="0" t="0" r="0" b="0"/>
              <a:pathLst>
                <a:path w="7544" h="256452">
                  <a:moveTo>
                    <a:pt x="7543" y="0"/>
                  </a:moveTo>
                  <a:lnTo>
                    <a:pt x="7543" y="60500"/>
                  </a:lnTo>
                  <a:lnTo>
                    <a:pt x="7542" y="121614"/>
                  </a:lnTo>
                  <a:lnTo>
                    <a:pt x="6705" y="177639"/>
                  </a:lnTo>
                  <a:lnTo>
                    <a:pt x="699" y="240606"/>
                  </a:lnTo>
                  <a:lnTo>
                    <a:pt x="0" y="25645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E2F183EE-D49A-4700-9049-BC6164BC972F}"/>
                </a:ext>
              </a:extLst>
            </p:cNvPr>
            <p:cNvSpPr/>
            <p:nvPr/>
          </p:nvSpPr>
          <p:spPr>
            <a:xfrm>
              <a:off x="9466073" y="3262315"/>
              <a:ext cx="192751" cy="146981"/>
            </a:xfrm>
            <a:custGeom>
              <a:avLst/>
              <a:gdLst/>
              <a:ahLst/>
              <a:cxnLst/>
              <a:rect l="0" t="0" r="0" b="0"/>
              <a:pathLst>
                <a:path w="192751" h="146981">
                  <a:moveTo>
                    <a:pt x="0" y="139437"/>
                  </a:moveTo>
                  <a:lnTo>
                    <a:pt x="44484" y="135433"/>
                  </a:lnTo>
                  <a:lnTo>
                    <a:pt x="105692" y="119236"/>
                  </a:lnTo>
                  <a:lnTo>
                    <a:pt x="132350" y="110917"/>
                  </a:lnTo>
                  <a:lnTo>
                    <a:pt x="166648" y="88708"/>
                  </a:lnTo>
                  <a:lnTo>
                    <a:pt x="184773" y="61923"/>
                  </a:lnTo>
                  <a:lnTo>
                    <a:pt x="192750" y="31452"/>
                  </a:lnTo>
                  <a:lnTo>
                    <a:pt x="191356" y="23029"/>
                  </a:lnTo>
                  <a:lnTo>
                    <a:pt x="183101" y="9200"/>
                  </a:lnTo>
                  <a:lnTo>
                    <a:pt x="176542" y="4842"/>
                  </a:lnTo>
                  <a:lnTo>
                    <a:pt x="160315" y="0"/>
                  </a:lnTo>
                  <a:lnTo>
                    <a:pt x="141928" y="4552"/>
                  </a:lnTo>
                  <a:lnTo>
                    <a:pt x="110818" y="23957"/>
                  </a:lnTo>
                  <a:lnTo>
                    <a:pt x="101493" y="36152"/>
                  </a:lnTo>
                  <a:lnTo>
                    <a:pt x="81591" y="72695"/>
                  </a:lnTo>
                  <a:lnTo>
                    <a:pt x="75968" y="131532"/>
                  </a:lnTo>
                  <a:lnTo>
                    <a:pt x="75427" y="14698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6BAC4501-0729-4C96-B90B-30243868BB9F}"/>
                </a:ext>
              </a:extLst>
            </p:cNvPr>
            <p:cNvSpPr/>
            <p:nvPr/>
          </p:nvSpPr>
          <p:spPr>
            <a:xfrm>
              <a:off x="9666419" y="3121316"/>
              <a:ext cx="202044" cy="327280"/>
            </a:xfrm>
            <a:custGeom>
              <a:avLst/>
              <a:gdLst/>
              <a:ahLst/>
              <a:cxnLst/>
              <a:rect l="0" t="0" r="0" b="0"/>
              <a:pathLst>
                <a:path w="202044" h="327280">
                  <a:moveTo>
                    <a:pt x="63648" y="325692"/>
                  </a:moveTo>
                  <a:lnTo>
                    <a:pt x="84900" y="267908"/>
                  </a:lnTo>
                  <a:lnTo>
                    <a:pt x="89017" y="249726"/>
                  </a:lnTo>
                  <a:lnTo>
                    <a:pt x="85784" y="217607"/>
                  </a:lnTo>
                  <a:lnTo>
                    <a:pt x="78794" y="199713"/>
                  </a:lnTo>
                  <a:lnTo>
                    <a:pt x="65630" y="187849"/>
                  </a:lnTo>
                  <a:lnTo>
                    <a:pt x="57426" y="183512"/>
                  </a:lnTo>
                  <a:lnTo>
                    <a:pt x="49444" y="182297"/>
                  </a:lnTo>
                  <a:lnTo>
                    <a:pt x="33869" y="185417"/>
                  </a:lnTo>
                  <a:lnTo>
                    <a:pt x="18566" y="196860"/>
                  </a:lnTo>
                  <a:lnTo>
                    <a:pt x="10965" y="204605"/>
                  </a:lnTo>
                  <a:lnTo>
                    <a:pt x="2520" y="226620"/>
                  </a:lnTo>
                  <a:lnTo>
                    <a:pt x="0" y="265049"/>
                  </a:lnTo>
                  <a:lnTo>
                    <a:pt x="6797" y="300740"/>
                  </a:lnTo>
                  <a:lnTo>
                    <a:pt x="10662" y="311572"/>
                  </a:lnTo>
                  <a:lnTo>
                    <a:pt x="16591" y="318793"/>
                  </a:lnTo>
                  <a:lnTo>
                    <a:pt x="32118" y="326816"/>
                  </a:lnTo>
                  <a:lnTo>
                    <a:pt x="40113" y="327279"/>
                  </a:lnTo>
                  <a:lnTo>
                    <a:pt x="55702" y="323325"/>
                  </a:lnTo>
                  <a:lnTo>
                    <a:pt x="71011" y="307040"/>
                  </a:lnTo>
                  <a:lnTo>
                    <a:pt x="102859" y="252465"/>
                  </a:lnTo>
                  <a:lnTo>
                    <a:pt x="128883" y="192065"/>
                  </a:lnTo>
                  <a:lnTo>
                    <a:pt x="154142" y="129533"/>
                  </a:lnTo>
                  <a:lnTo>
                    <a:pt x="173278" y="72742"/>
                  </a:lnTo>
                  <a:lnTo>
                    <a:pt x="197785" y="9619"/>
                  </a:lnTo>
                  <a:lnTo>
                    <a:pt x="202043" y="0"/>
                  </a:lnTo>
                  <a:lnTo>
                    <a:pt x="191438" y="58444"/>
                  </a:lnTo>
                  <a:lnTo>
                    <a:pt x="184429" y="118104"/>
                  </a:lnTo>
                  <a:lnTo>
                    <a:pt x="176788" y="17483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3FA9AF9E-9E4F-43D2-9A35-B88986DDB7B7}"/>
                </a:ext>
              </a:extLst>
            </p:cNvPr>
            <p:cNvSpPr/>
            <p:nvPr/>
          </p:nvSpPr>
          <p:spPr>
            <a:xfrm>
              <a:off x="9820579" y="3176709"/>
              <a:ext cx="143312" cy="202416"/>
            </a:xfrm>
            <a:custGeom>
              <a:avLst/>
              <a:gdLst/>
              <a:ahLst/>
              <a:cxnLst/>
              <a:rect l="0" t="0" r="0" b="0"/>
              <a:pathLst>
                <a:path w="143312" h="202416">
                  <a:moveTo>
                    <a:pt x="143311" y="36476"/>
                  </a:moveTo>
                  <a:lnTo>
                    <a:pt x="135302" y="16455"/>
                  </a:lnTo>
                  <a:lnTo>
                    <a:pt x="124666" y="4391"/>
                  </a:lnTo>
                  <a:lnTo>
                    <a:pt x="118310" y="0"/>
                  </a:lnTo>
                  <a:lnTo>
                    <a:pt x="113234" y="1264"/>
                  </a:lnTo>
                  <a:lnTo>
                    <a:pt x="109013" y="6296"/>
                  </a:lnTo>
                  <a:lnTo>
                    <a:pt x="105360" y="13842"/>
                  </a:lnTo>
                  <a:lnTo>
                    <a:pt x="104224" y="48487"/>
                  </a:lnTo>
                  <a:lnTo>
                    <a:pt x="119592" y="102124"/>
                  </a:lnTo>
                  <a:lnTo>
                    <a:pt x="123550" y="126832"/>
                  </a:lnTo>
                  <a:lnTo>
                    <a:pt x="122516" y="146194"/>
                  </a:lnTo>
                  <a:lnTo>
                    <a:pt x="114793" y="160946"/>
                  </a:lnTo>
                  <a:lnTo>
                    <a:pt x="102980" y="172251"/>
                  </a:lnTo>
                  <a:lnTo>
                    <a:pt x="89349" y="180069"/>
                  </a:lnTo>
                  <a:lnTo>
                    <a:pt x="32501" y="194578"/>
                  </a:lnTo>
                  <a:lnTo>
                    <a:pt x="0" y="20241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926FBBDE-B820-4F2B-BD74-39A71CD4B19D}"/>
                </a:ext>
              </a:extLst>
            </p:cNvPr>
            <p:cNvSpPr/>
            <p:nvPr/>
          </p:nvSpPr>
          <p:spPr>
            <a:xfrm>
              <a:off x="7786511" y="3912354"/>
              <a:ext cx="412391" cy="221040"/>
            </a:xfrm>
            <a:custGeom>
              <a:avLst/>
              <a:gdLst/>
              <a:ahLst/>
              <a:cxnLst/>
              <a:rect l="0" t="0" r="0" b="0"/>
              <a:pathLst>
                <a:path w="412391" h="221040">
                  <a:moveTo>
                    <a:pt x="88055" y="32471"/>
                  </a:moveTo>
                  <a:lnTo>
                    <a:pt x="88055" y="12450"/>
                  </a:lnTo>
                  <a:lnTo>
                    <a:pt x="84702" y="6553"/>
                  </a:lnTo>
                  <a:lnTo>
                    <a:pt x="79115" y="2621"/>
                  </a:lnTo>
                  <a:lnTo>
                    <a:pt x="72039" y="0"/>
                  </a:lnTo>
                  <a:lnTo>
                    <a:pt x="63968" y="767"/>
                  </a:lnTo>
                  <a:lnTo>
                    <a:pt x="46061" y="8324"/>
                  </a:lnTo>
                  <a:lnTo>
                    <a:pt x="21137" y="34722"/>
                  </a:lnTo>
                  <a:lnTo>
                    <a:pt x="5837" y="65078"/>
                  </a:lnTo>
                  <a:lnTo>
                    <a:pt x="0" y="95304"/>
                  </a:lnTo>
                  <a:lnTo>
                    <a:pt x="3105" y="110960"/>
                  </a:lnTo>
                  <a:lnTo>
                    <a:pt x="6279" y="117483"/>
                  </a:lnTo>
                  <a:lnTo>
                    <a:pt x="12586" y="121830"/>
                  </a:lnTo>
                  <a:lnTo>
                    <a:pt x="30767" y="126661"/>
                  </a:lnTo>
                  <a:lnTo>
                    <a:pt x="56554" y="125377"/>
                  </a:lnTo>
                  <a:lnTo>
                    <a:pt x="87791" y="111413"/>
                  </a:lnTo>
                  <a:lnTo>
                    <a:pt x="144382" y="72640"/>
                  </a:lnTo>
                  <a:lnTo>
                    <a:pt x="197592" y="13715"/>
                  </a:lnTo>
                  <a:lnTo>
                    <a:pt x="200470" y="14101"/>
                  </a:lnTo>
                  <a:lnTo>
                    <a:pt x="201549" y="18548"/>
                  </a:lnTo>
                  <a:lnTo>
                    <a:pt x="198991" y="74684"/>
                  </a:lnTo>
                  <a:lnTo>
                    <a:pt x="187470" y="134352"/>
                  </a:lnTo>
                  <a:lnTo>
                    <a:pt x="179519" y="168343"/>
                  </a:lnTo>
                  <a:lnTo>
                    <a:pt x="171726" y="187003"/>
                  </a:lnTo>
                  <a:lnTo>
                    <a:pt x="169816" y="188291"/>
                  </a:lnTo>
                  <a:lnTo>
                    <a:pt x="169929" y="176314"/>
                  </a:lnTo>
                  <a:lnTo>
                    <a:pt x="177668" y="145717"/>
                  </a:lnTo>
                  <a:lnTo>
                    <a:pt x="208978" y="86849"/>
                  </a:lnTo>
                  <a:lnTo>
                    <a:pt x="228900" y="59416"/>
                  </a:lnTo>
                  <a:lnTo>
                    <a:pt x="254996" y="38694"/>
                  </a:lnTo>
                  <a:lnTo>
                    <a:pt x="269525" y="31605"/>
                  </a:lnTo>
                  <a:lnTo>
                    <a:pt x="299848" y="26907"/>
                  </a:lnTo>
                  <a:lnTo>
                    <a:pt x="323261" y="32513"/>
                  </a:lnTo>
                  <a:lnTo>
                    <a:pt x="360424" y="52594"/>
                  </a:lnTo>
                  <a:lnTo>
                    <a:pt x="389209" y="79964"/>
                  </a:lnTo>
                  <a:lnTo>
                    <a:pt x="402449" y="101018"/>
                  </a:lnTo>
                  <a:lnTo>
                    <a:pt x="407973" y="116574"/>
                  </a:lnTo>
                  <a:lnTo>
                    <a:pt x="411807" y="171700"/>
                  </a:lnTo>
                  <a:lnTo>
                    <a:pt x="412390" y="22103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943A10CF-7FF6-4EF5-B7A1-E1626F6B1CB1}"/>
              </a:ext>
            </a:extLst>
          </p:cNvPr>
          <p:cNvGrpSpPr/>
          <p:nvPr/>
        </p:nvGrpSpPr>
        <p:grpSpPr>
          <a:xfrm>
            <a:off x="8485523" y="3605404"/>
            <a:ext cx="1335057" cy="460105"/>
            <a:chOff x="8485523" y="3605404"/>
            <a:chExt cx="1335057" cy="460105"/>
          </a:xfrm>
        </p:grpSpPr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A3FB8F24-A531-45C5-871E-2CB56C683952}"/>
                </a:ext>
              </a:extLst>
            </p:cNvPr>
            <p:cNvSpPr/>
            <p:nvPr/>
          </p:nvSpPr>
          <p:spPr>
            <a:xfrm>
              <a:off x="8613749" y="3711002"/>
              <a:ext cx="59899" cy="354507"/>
            </a:xfrm>
            <a:custGeom>
              <a:avLst/>
              <a:gdLst/>
              <a:ahLst/>
              <a:cxnLst/>
              <a:rect l="0" t="0" r="0" b="0"/>
              <a:pathLst>
                <a:path w="59899" h="354507">
                  <a:moveTo>
                    <a:pt x="0" y="0"/>
                  </a:moveTo>
                  <a:lnTo>
                    <a:pt x="28328" y="55156"/>
                  </a:lnTo>
                  <a:lnTo>
                    <a:pt x="45094" y="115582"/>
                  </a:lnTo>
                  <a:lnTo>
                    <a:pt x="56967" y="176318"/>
                  </a:lnTo>
                  <a:lnTo>
                    <a:pt x="59898" y="238894"/>
                  </a:lnTo>
                  <a:lnTo>
                    <a:pt x="49843" y="297978"/>
                  </a:lnTo>
                  <a:lnTo>
                    <a:pt x="30171" y="35450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E1C0109F-90B1-4A74-AB3D-2C271732B8BF}"/>
                </a:ext>
              </a:extLst>
            </p:cNvPr>
            <p:cNvSpPr/>
            <p:nvPr/>
          </p:nvSpPr>
          <p:spPr>
            <a:xfrm>
              <a:off x="8485523" y="3770076"/>
              <a:ext cx="553437" cy="242635"/>
            </a:xfrm>
            <a:custGeom>
              <a:avLst/>
              <a:gdLst/>
              <a:ahLst/>
              <a:cxnLst/>
              <a:rect l="0" t="0" r="0" b="0"/>
              <a:pathLst>
                <a:path w="553437" h="242635">
                  <a:moveTo>
                    <a:pt x="0" y="46524"/>
                  </a:moveTo>
                  <a:lnTo>
                    <a:pt x="61127" y="48759"/>
                  </a:lnTo>
                  <a:lnTo>
                    <a:pt x="122986" y="59570"/>
                  </a:lnTo>
                  <a:lnTo>
                    <a:pt x="163549" y="56535"/>
                  </a:lnTo>
                  <a:lnTo>
                    <a:pt x="206018" y="42785"/>
                  </a:lnTo>
                  <a:lnTo>
                    <a:pt x="242392" y="19619"/>
                  </a:lnTo>
                  <a:lnTo>
                    <a:pt x="260294" y="0"/>
                  </a:lnTo>
                  <a:lnTo>
                    <a:pt x="264042" y="423"/>
                  </a:lnTo>
                  <a:lnTo>
                    <a:pt x="266541" y="5733"/>
                  </a:lnTo>
                  <a:lnTo>
                    <a:pt x="268479" y="22528"/>
                  </a:lnTo>
                  <a:lnTo>
                    <a:pt x="256126" y="82584"/>
                  </a:lnTo>
                  <a:lnTo>
                    <a:pt x="238833" y="143433"/>
                  </a:lnTo>
                  <a:lnTo>
                    <a:pt x="223765" y="193738"/>
                  </a:lnTo>
                  <a:lnTo>
                    <a:pt x="221252" y="197466"/>
                  </a:lnTo>
                  <a:lnTo>
                    <a:pt x="218738" y="197436"/>
                  </a:lnTo>
                  <a:lnTo>
                    <a:pt x="216224" y="194902"/>
                  </a:lnTo>
                  <a:lnTo>
                    <a:pt x="216224" y="189861"/>
                  </a:lnTo>
                  <a:lnTo>
                    <a:pt x="220694" y="175320"/>
                  </a:lnTo>
                  <a:lnTo>
                    <a:pt x="236638" y="152290"/>
                  </a:lnTo>
                  <a:lnTo>
                    <a:pt x="261290" y="133547"/>
                  </a:lnTo>
                  <a:lnTo>
                    <a:pt x="289825" y="121383"/>
                  </a:lnTo>
                  <a:lnTo>
                    <a:pt x="307321" y="119742"/>
                  </a:lnTo>
                  <a:lnTo>
                    <a:pt x="323478" y="122645"/>
                  </a:lnTo>
                  <a:lnTo>
                    <a:pt x="339041" y="129523"/>
                  </a:lnTo>
                  <a:lnTo>
                    <a:pt x="357933" y="146822"/>
                  </a:lnTo>
                  <a:lnTo>
                    <a:pt x="382230" y="188558"/>
                  </a:lnTo>
                  <a:lnTo>
                    <a:pt x="398255" y="219753"/>
                  </a:lnTo>
                  <a:lnTo>
                    <a:pt x="412221" y="230509"/>
                  </a:lnTo>
                  <a:lnTo>
                    <a:pt x="429604" y="237245"/>
                  </a:lnTo>
                  <a:lnTo>
                    <a:pt x="459913" y="240199"/>
                  </a:lnTo>
                  <a:lnTo>
                    <a:pt x="496644" y="235301"/>
                  </a:lnTo>
                  <a:lnTo>
                    <a:pt x="519632" y="223606"/>
                  </a:lnTo>
                  <a:lnTo>
                    <a:pt x="531537" y="214342"/>
                  </a:lnTo>
                  <a:lnTo>
                    <a:pt x="543660" y="195699"/>
                  </a:lnTo>
                  <a:lnTo>
                    <a:pt x="552559" y="174252"/>
                  </a:lnTo>
                  <a:lnTo>
                    <a:pt x="553436" y="157208"/>
                  </a:lnTo>
                  <a:lnTo>
                    <a:pt x="547169" y="122955"/>
                  </a:lnTo>
                  <a:lnTo>
                    <a:pt x="542452" y="118430"/>
                  </a:lnTo>
                  <a:lnTo>
                    <a:pt x="535954" y="116252"/>
                  </a:lnTo>
                  <a:lnTo>
                    <a:pt x="528271" y="115637"/>
                  </a:lnTo>
                  <a:lnTo>
                    <a:pt x="521472" y="118579"/>
                  </a:lnTo>
                  <a:lnTo>
                    <a:pt x="509449" y="130789"/>
                  </a:lnTo>
                  <a:lnTo>
                    <a:pt x="497260" y="152505"/>
                  </a:lnTo>
                  <a:lnTo>
                    <a:pt x="495614" y="171847"/>
                  </a:lnTo>
                  <a:lnTo>
                    <a:pt x="503548" y="222137"/>
                  </a:lnTo>
                  <a:lnTo>
                    <a:pt x="512903" y="24263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ACBA5C4-8622-4F8F-A008-CCB61B90A77A}"/>
                </a:ext>
              </a:extLst>
            </p:cNvPr>
            <p:cNvSpPr/>
            <p:nvPr/>
          </p:nvSpPr>
          <p:spPr>
            <a:xfrm>
              <a:off x="9088938" y="3789425"/>
              <a:ext cx="150855" cy="199433"/>
            </a:xfrm>
            <a:custGeom>
              <a:avLst/>
              <a:gdLst/>
              <a:ahLst/>
              <a:cxnLst/>
              <a:rect l="0" t="0" r="0" b="0"/>
              <a:pathLst>
                <a:path w="150855" h="199433">
                  <a:moveTo>
                    <a:pt x="150854" y="27175"/>
                  </a:moveTo>
                  <a:lnTo>
                    <a:pt x="142846" y="15162"/>
                  </a:lnTo>
                  <a:lnTo>
                    <a:pt x="129975" y="7030"/>
                  </a:lnTo>
                  <a:lnTo>
                    <a:pt x="111404" y="1460"/>
                  </a:lnTo>
                  <a:lnTo>
                    <a:pt x="76030" y="0"/>
                  </a:lnTo>
                  <a:lnTo>
                    <a:pt x="60052" y="5599"/>
                  </a:lnTo>
                  <a:lnTo>
                    <a:pt x="49597" y="18145"/>
                  </a:lnTo>
                  <a:lnTo>
                    <a:pt x="45636" y="26183"/>
                  </a:lnTo>
                  <a:lnTo>
                    <a:pt x="44065" y="65526"/>
                  </a:lnTo>
                  <a:lnTo>
                    <a:pt x="48907" y="98320"/>
                  </a:lnTo>
                  <a:lnTo>
                    <a:pt x="77240" y="157934"/>
                  </a:lnTo>
                  <a:lnTo>
                    <a:pt x="83776" y="175802"/>
                  </a:lnTo>
                  <a:lnTo>
                    <a:pt x="83887" y="192124"/>
                  </a:lnTo>
                  <a:lnTo>
                    <a:pt x="81067" y="196644"/>
                  </a:lnTo>
                  <a:lnTo>
                    <a:pt x="76673" y="198820"/>
                  </a:lnTo>
                  <a:lnTo>
                    <a:pt x="71229" y="199432"/>
                  </a:lnTo>
                  <a:lnTo>
                    <a:pt x="47551" y="192285"/>
                  </a:lnTo>
                  <a:lnTo>
                    <a:pt x="0" y="162943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B6C2F52D-5275-418D-A448-664A17F8B716}"/>
                </a:ext>
              </a:extLst>
            </p:cNvPr>
            <p:cNvSpPr/>
            <p:nvPr/>
          </p:nvSpPr>
          <p:spPr>
            <a:xfrm>
              <a:off x="9253127" y="3778886"/>
              <a:ext cx="135572" cy="173483"/>
            </a:xfrm>
            <a:custGeom>
              <a:avLst/>
              <a:gdLst/>
              <a:ahLst/>
              <a:cxnLst/>
              <a:rect l="0" t="0" r="0" b="0"/>
              <a:pathLst>
                <a:path w="135572" h="173483">
                  <a:moveTo>
                    <a:pt x="9293" y="0"/>
                  </a:moveTo>
                  <a:lnTo>
                    <a:pt x="21305" y="8008"/>
                  </a:lnTo>
                  <a:lnTo>
                    <a:pt x="29438" y="23114"/>
                  </a:lnTo>
                  <a:lnTo>
                    <a:pt x="34170" y="42120"/>
                  </a:lnTo>
                  <a:lnTo>
                    <a:pt x="29891" y="103842"/>
                  </a:lnTo>
                  <a:lnTo>
                    <a:pt x="18245" y="143080"/>
                  </a:lnTo>
                  <a:lnTo>
                    <a:pt x="10198" y="158294"/>
                  </a:lnTo>
                  <a:lnTo>
                    <a:pt x="6544" y="159166"/>
                  </a:lnTo>
                  <a:lnTo>
                    <a:pt x="3269" y="155557"/>
                  </a:lnTo>
                  <a:lnTo>
                    <a:pt x="248" y="148961"/>
                  </a:lnTo>
                  <a:lnTo>
                    <a:pt x="0" y="115653"/>
                  </a:lnTo>
                  <a:lnTo>
                    <a:pt x="8264" y="77413"/>
                  </a:lnTo>
                  <a:lnTo>
                    <a:pt x="25169" y="47884"/>
                  </a:lnTo>
                  <a:lnTo>
                    <a:pt x="44648" y="25661"/>
                  </a:lnTo>
                  <a:lnTo>
                    <a:pt x="59088" y="19786"/>
                  </a:lnTo>
                  <a:lnTo>
                    <a:pt x="67631" y="18219"/>
                  </a:lnTo>
                  <a:lnTo>
                    <a:pt x="83830" y="20948"/>
                  </a:lnTo>
                  <a:lnTo>
                    <a:pt x="91670" y="24022"/>
                  </a:lnTo>
                  <a:lnTo>
                    <a:pt x="104849" y="36377"/>
                  </a:lnTo>
                  <a:lnTo>
                    <a:pt x="122964" y="67620"/>
                  </a:lnTo>
                  <a:lnTo>
                    <a:pt x="133774" y="110046"/>
                  </a:lnTo>
                  <a:lnTo>
                    <a:pt x="135571" y="143885"/>
                  </a:lnTo>
                  <a:lnTo>
                    <a:pt x="129976" y="17348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943A9AF9-0100-4BB3-A7B0-02244ED8587D}"/>
                </a:ext>
              </a:extLst>
            </p:cNvPr>
            <p:cNvSpPr/>
            <p:nvPr/>
          </p:nvSpPr>
          <p:spPr>
            <a:xfrm>
              <a:off x="9441869" y="3786429"/>
              <a:ext cx="280065" cy="211099"/>
            </a:xfrm>
            <a:custGeom>
              <a:avLst/>
              <a:gdLst/>
              <a:ahLst/>
              <a:cxnLst/>
              <a:rect l="0" t="0" r="0" b="0"/>
              <a:pathLst>
                <a:path w="280065" h="211099">
                  <a:moveTo>
                    <a:pt x="61917" y="30171"/>
                  </a:moveTo>
                  <a:lnTo>
                    <a:pt x="39507" y="37031"/>
                  </a:lnTo>
                  <a:lnTo>
                    <a:pt x="27931" y="44673"/>
                  </a:lnTo>
                  <a:lnTo>
                    <a:pt x="11992" y="66408"/>
                  </a:lnTo>
                  <a:lnTo>
                    <a:pt x="659" y="94079"/>
                  </a:lnTo>
                  <a:lnTo>
                    <a:pt x="0" y="123509"/>
                  </a:lnTo>
                  <a:lnTo>
                    <a:pt x="3040" y="130948"/>
                  </a:lnTo>
                  <a:lnTo>
                    <a:pt x="13121" y="141448"/>
                  </a:lnTo>
                  <a:lnTo>
                    <a:pt x="19329" y="143745"/>
                  </a:lnTo>
                  <a:lnTo>
                    <a:pt x="32932" y="144062"/>
                  </a:lnTo>
                  <a:lnTo>
                    <a:pt x="39241" y="141298"/>
                  </a:lnTo>
                  <a:lnTo>
                    <a:pt x="50721" y="131521"/>
                  </a:lnTo>
                  <a:lnTo>
                    <a:pt x="75436" y="87649"/>
                  </a:lnTo>
                  <a:lnTo>
                    <a:pt x="78472" y="86927"/>
                  </a:lnTo>
                  <a:lnTo>
                    <a:pt x="80497" y="89798"/>
                  </a:lnTo>
                  <a:lnTo>
                    <a:pt x="84012" y="127604"/>
                  </a:lnTo>
                  <a:lnTo>
                    <a:pt x="88480" y="172241"/>
                  </a:lnTo>
                  <a:lnTo>
                    <a:pt x="93034" y="176845"/>
                  </a:lnTo>
                  <a:lnTo>
                    <a:pt x="99425" y="179076"/>
                  </a:lnTo>
                  <a:lnTo>
                    <a:pt x="107036" y="179726"/>
                  </a:lnTo>
                  <a:lnTo>
                    <a:pt x="113786" y="176806"/>
                  </a:lnTo>
                  <a:lnTo>
                    <a:pt x="125756" y="164623"/>
                  </a:lnTo>
                  <a:lnTo>
                    <a:pt x="144023" y="113878"/>
                  </a:lnTo>
                  <a:lnTo>
                    <a:pt x="146825" y="103575"/>
                  </a:lnTo>
                  <a:lnTo>
                    <a:pt x="149531" y="99221"/>
                  </a:lnTo>
                  <a:lnTo>
                    <a:pt x="152173" y="98832"/>
                  </a:lnTo>
                  <a:lnTo>
                    <a:pt x="154772" y="101088"/>
                  </a:lnTo>
                  <a:lnTo>
                    <a:pt x="170013" y="157693"/>
                  </a:lnTo>
                  <a:lnTo>
                    <a:pt x="181572" y="186124"/>
                  </a:lnTo>
                  <a:lnTo>
                    <a:pt x="199615" y="206467"/>
                  </a:lnTo>
                  <a:lnTo>
                    <a:pt x="207353" y="209719"/>
                  </a:lnTo>
                  <a:lnTo>
                    <a:pt x="224890" y="211098"/>
                  </a:lnTo>
                  <a:lnTo>
                    <a:pt x="239388" y="206682"/>
                  </a:lnTo>
                  <a:lnTo>
                    <a:pt x="245601" y="203158"/>
                  </a:lnTo>
                  <a:lnTo>
                    <a:pt x="256974" y="185833"/>
                  </a:lnTo>
                  <a:lnTo>
                    <a:pt x="276170" y="131373"/>
                  </a:lnTo>
                  <a:lnTo>
                    <a:pt x="280064" y="72530"/>
                  </a:lnTo>
                  <a:lnTo>
                    <a:pt x="274607" y="24233"/>
                  </a:lnTo>
                  <a:lnTo>
                    <a:pt x="273112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AB8438E1-E6A0-4269-8462-FBCD8F7F1702}"/>
                </a:ext>
              </a:extLst>
            </p:cNvPr>
            <p:cNvSpPr/>
            <p:nvPr/>
          </p:nvSpPr>
          <p:spPr>
            <a:xfrm>
              <a:off x="9813036" y="3605404"/>
              <a:ext cx="7544" cy="98057"/>
            </a:xfrm>
            <a:custGeom>
              <a:avLst/>
              <a:gdLst/>
              <a:ahLst/>
              <a:cxnLst/>
              <a:rect l="0" t="0" r="0" b="0"/>
              <a:pathLst>
                <a:path w="7544" h="98057">
                  <a:moveTo>
                    <a:pt x="0" y="0"/>
                  </a:moveTo>
                  <a:lnTo>
                    <a:pt x="5183" y="53961"/>
                  </a:lnTo>
                  <a:lnTo>
                    <a:pt x="7543" y="9805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725DEDD3-2551-4C13-99C4-2D06634D280B}"/>
                </a:ext>
              </a:extLst>
            </p:cNvPr>
            <p:cNvSpPr/>
            <p:nvPr/>
          </p:nvSpPr>
          <p:spPr>
            <a:xfrm>
              <a:off x="9820579" y="3937283"/>
              <a:ext cx="1" cy="22629"/>
            </a:xfrm>
            <a:custGeom>
              <a:avLst/>
              <a:gdLst/>
              <a:ahLst/>
              <a:cxnLst/>
              <a:rect l="0" t="0" r="0" b="0"/>
              <a:pathLst>
                <a:path w="1" h="22629">
                  <a:moveTo>
                    <a:pt x="0" y="0"/>
                  </a:moveTo>
                  <a:lnTo>
                    <a:pt x="0" y="2262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2409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509563-4F45-4668-A201-FF81EEDF2C34}"/>
              </a:ext>
            </a:extLst>
          </p:cNvPr>
          <p:cNvSpPr txBox="1"/>
          <p:nvPr/>
        </p:nvSpPr>
        <p:spPr>
          <a:xfrm>
            <a:off x="177800" y="304800"/>
            <a:ext cx="956310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700">
                <a:solidFill>
                  <a:srgbClr val="000000"/>
                </a:solidFill>
                <a:latin typeface="Comic Sans MS - 36"/>
              </a:rPr>
              <a:t>In your science journal, draw a model of your investigation. Make sure that you label your drawing.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91CA22-FB44-4ECF-92E2-84D58FCBCAB2}"/>
              </a:ext>
            </a:extLst>
          </p:cNvPr>
          <p:cNvGrpSpPr/>
          <p:nvPr/>
        </p:nvGrpSpPr>
        <p:grpSpPr>
          <a:xfrm>
            <a:off x="678842" y="2413660"/>
            <a:ext cx="1667468" cy="1463282"/>
            <a:chOff x="678842" y="2413660"/>
            <a:chExt cx="1667468" cy="146328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B7E54D4-7BF1-4A8F-8B9E-FD60AD876F11}"/>
                </a:ext>
              </a:extLst>
            </p:cNvPr>
            <p:cNvSpPr/>
            <p:nvPr/>
          </p:nvSpPr>
          <p:spPr>
            <a:xfrm>
              <a:off x="739183" y="2428745"/>
              <a:ext cx="52317" cy="844782"/>
            </a:xfrm>
            <a:custGeom>
              <a:avLst/>
              <a:gdLst/>
              <a:ahLst/>
              <a:cxnLst/>
              <a:rect l="0" t="0" r="0" b="0"/>
              <a:pathLst>
                <a:path w="52317" h="844782">
                  <a:moveTo>
                    <a:pt x="0" y="0"/>
                  </a:moveTo>
                  <a:lnTo>
                    <a:pt x="4004" y="58986"/>
                  </a:lnTo>
                  <a:lnTo>
                    <a:pt x="13047" y="117101"/>
                  </a:lnTo>
                  <a:lnTo>
                    <a:pt x="18687" y="170260"/>
                  </a:lnTo>
                  <a:lnTo>
                    <a:pt x="21850" y="226296"/>
                  </a:lnTo>
                  <a:lnTo>
                    <a:pt x="24709" y="280821"/>
                  </a:lnTo>
                  <a:lnTo>
                    <a:pt x="33096" y="339765"/>
                  </a:lnTo>
                  <a:lnTo>
                    <a:pt x="41985" y="400669"/>
                  </a:lnTo>
                  <a:lnTo>
                    <a:pt x="44287" y="450223"/>
                  </a:lnTo>
                  <a:lnTo>
                    <a:pt x="45807" y="497963"/>
                  </a:lnTo>
                  <a:lnTo>
                    <a:pt x="50355" y="548052"/>
                  </a:lnTo>
                  <a:lnTo>
                    <a:pt x="52316" y="610452"/>
                  </a:lnTo>
                  <a:lnTo>
                    <a:pt x="48700" y="667195"/>
                  </a:lnTo>
                  <a:lnTo>
                    <a:pt x="40753" y="723101"/>
                  </a:lnTo>
                  <a:lnTo>
                    <a:pt x="34110" y="778618"/>
                  </a:lnTo>
                  <a:lnTo>
                    <a:pt x="24720" y="828857"/>
                  </a:lnTo>
                  <a:lnTo>
                    <a:pt x="22628" y="844781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5F8D701-ABDD-4A54-82C5-33C2BD826285}"/>
                </a:ext>
              </a:extLst>
            </p:cNvPr>
            <p:cNvSpPr/>
            <p:nvPr/>
          </p:nvSpPr>
          <p:spPr>
            <a:xfrm>
              <a:off x="678842" y="2413660"/>
              <a:ext cx="1342595" cy="1134654"/>
            </a:xfrm>
            <a:custGeom>
              <a:avLst/>
              <a:gdLst/>
              <a:ahLst/>
              <a:cxnLst/>
              <a:rect l="0" t="0" r="0" b="0"/>
              <a:pathLst>
                <a:path w="1342595" h="1134654">
                  <a:moveTo>
                    <a:pt x="60341" y="0"/>
                  </a:moveTo>
                  <a:lnTo>
                    <a:pt x="120842" y="0"/>
                  </a:lnTo>
                  <a:lnTo>
                    <a:pt x="175872" y="5183"/>
                  </a:lnTo>
                  <a:lnTo>
                    <a:pt x="236530" y="9311"/>
                  </a:lnTo>
                  <a:lnTo>
                    <a:pt x="287424" y="13375"/>
                  </a:lnTo>
                  <a:lnTo>
                    <a:pt x="339658" y="16813"/>
                  </a:lnTo>
                  <a:lnTo>
                    <a:pt x="396760" y="20905"/>
                  </a:lnTo>
                  <a:lnTo>
                    <a:pt x="459214" y="22117"/>
                  </a:lnTo>
                  <a:lnTo>
                    <a:pt x="522417" y="22477"/>
                  </a:lnTo>
                  <a:lnTo>
                    <a:pt x="566578" y="23399"/>
                  </a:lnTo>
                  <a:lnTo>
                    <a:pt x="611347" y="26602"/>
                  </a:lnTo>
                  <a:lnTo>
                    <a:pt x="654152" y="28585"/>
                  </a:lnTo>
                  <a:lnTo>
                    <a:pt x="715944" y="29701"/>
                  </a:lnTo>
                  <a:lnTo>
                    <a:pt x="776716" y="30032"/>
                  </a:lnTo>
                  <a:lnTo>
                    <a:pt x="834950" y="30130"/>
                  </a:lnTo>
                  <a:lnTo>
                    <a:pt x="889359" y="27924"/>
                  </a:lnTo>
                  <a:lnTo>
                    <a:pt x="940400" y="24197"/>
                  </a:lnTo>
                  <a:lnTo>
                    <a:pt x="998692" y="18934"/>
                  </a:lnTo>
                  <a:lnTo>
                    <a:pt x="1055054" y="13357"/>
                  </a:lnTo>
                  <a:lnTo>
                    <a:pt x="1107815" y="3124"/>
                  </a:lnTo>
                  <a:lnTo>
                    <a:pt x="1169518" y="411"/>
                  </a:lnTo>
                  <a:lnTo>
                    <a:pt x="1201175" y="4126"/>
                  </a:lnTo>
                  <a:lnTo>
                    <a:pt x="1209765" y="8617"/>
                  </a:lnTo>
                  <a:lnTo>
                    <a:pt x="1230700" y="31793"/>
                  </a:lnTo>
                  <a:lnTo>
                    <a:pt x="1257639" y="81210"/>
                  </a:lnTo>
                  <a:lnTo>
                    <a:pt x="1271341" y="134955"/>
                  </a:lnTo>
                  <a:lnTo>
                    <a:pt x="1282475" y="196334"/>
                  </a:lnTo>
                  <a:lnTo>
                    <a:pt x="1289673" y="259833"/>
                  </a:lnTo>
                  <a:lnTo>
                    <a:pt x="1295579" y="317461"/>
                  </a:lnTo>
                  <a:lnTo>
                    <a:pt x="1300998" y="377266"/>
                  </a:lnTo>
                  <a:lnTo>
                    <a:pt x="1303733" y="426434"/>
                  </a:lnTo>
                  <a:lnTo>
                    <a:pt x="1308548" y="478157"/>
                  </a:lnTo>
                  <a:lnTo>
                    <a:pt x="1311278" y="530637"/>
                  </a:lnTo>
                  <a:lnTo>
                    <a:pt x="1312087" y="579337"/>
                  </a:lnTo>
                  <a:lnTo>
                    <a:pt x="1312327" y="629617"/>
                  </a:lnTo>
                  <a:lnTo>
                    <a:pt x="1316402" y="681670"/>
                  </a:lnTo>
                  <a:lnTo>
                    <a:pt x="1318913" y="730244"/>
                  </a:lnTo>
                  <a:lnTo>
                    <a:pt x="1325783" y="790868"/>
                  </a:lnTo>
                  <a:lnTo>
                    <a:pt x="1332976" y="844064"/>
                  </a:lnTo>
                  <a:lnTo>
                    <a:pt x="1339965" y="906704"/>
                  </a:lnTo>
                  <a:lnTo>
                    <a:pt x="1342367" y="970190"/>
                  </a:lnTo>
                  <a:lnTo>
                    <a:pt x="1342568" y="1024741"/>
                  </a:lnTo>
                  <a:lnTo>
                    <a:pt x="1342594" y="1086338"/>
                  </a:lnTo>
                  <a:lnTo>
                    <a:pt x="1340920" y="1108860"/>
                  </a:lnTo>
                  <a:lnTo>
                    <a:pt x="1334589" y="1124457"/>
                  </a:lnTo>
                  <a:lnTo>
                    <a:pt x="1327202" y="1129286"/>
                  </a:lnTo>
                  <a:lnTo>
                    <a:pt x="1305585" y="1134653"/>
                  </a:lnTo>
                  <a:lnTo>
                    <a:pt x="1250274" y="1130175"/>
                  </a:lnTo>
                  <a:lnTo>
                    <a:pt x="1197439" y="1121104"/>
                  </a:lnTo>
                  <a:lnTo>
                    <a:pt x="1137742" y="1106058"/>
                  </a:lnTo>
                  <a:lnTo>
                    <a:pt x="1086722" y="1096050"/>
                  </a:lnTo>
                  <a:lnTo>
                    <a:pt x="1029514" y="1082842"/>
                  </a:lnTo>
                  <a:lnTo>
                    <a:pt x="969263" y="1069151"/>
                  </a:lnTo>
                  <a:lnTo>
                    <a:pt x="926087" y="1062391"/>
                  </a:lnTo>
                  <a:lnTo>
                    <a:pt x="879520" y="1054357"/>
                  </a:lnTo>
                  <a:lnTo>
                    <a:pt x="831726" y="1046038"/>
                  </a:lnTo>
                  <a:lnTo>
                    <a:pt x="785342" y="1039547"/>
                  </a:lnTo>
                  <a:lnTo>
                    <a:pt x="735115" y="1033868"/>
                  </a:lnTo>
                  <a:lnTo>
                    <a:pt x="682900" y="1028551"/>
                  </a:lnTo>
                  <a:lnTo>
                    <a:pt x="631758" y="1023394"/>
                  </a:lnTo>
                  <a:lnTo>
                    <a:pt x="581092" y="1018308"/>
                  </a:lnTo>
                  <a:lnTo>
                    <a:pt x="530638" y="1013254"/>
                  </a:lnTo>
                  <a:lnTo>
                    <a:pt x="480278" y="1008214"/>
                  </a:lnTo>
                  <a:lnTo>
                    <a:pt x="432195" y="1005416"/>
                  </a:lnTo>
                  <a:lnTo>
                    <a:pt x="385682" y="1005010"/>
                  </a:lnTo>
                  <a:lnTo>
                    <a:pt x="339868" y="1007624"/>
                  </a:lnTo>
                  <a:lnTo>
                    <a:pt x="294363" y="1009344"/>
                  </a:lnTo>
                  <a:lnTo>
                    <a:pt x="250673" y="1010109"/>
                  </a:lnTo>
                  <a:lnTo>
                    <a:pt x="193094" y="1011377"/>
                  </a:lnTo>
                  <a:lnTo>
                    <a:pt x="139717" y="1016688"/>
                  </a:lnTo>
                  <a:lnTo>
                    <a:pt x="80677" y="1023756"/>
                  </a:lnTo>
                  <a:lnTo>
                    <a:pt x="21516" y="1033830"/>
                  </a:lnTo>
                  <a:lnTo>
                    <a:pt x="11830" y="1036184"/>
                  </a:lnTo>
                  <a:lnTo>
                    <a:pt x="6210" y="1036077"/>
                  </a:lnTo>
                  <a:lnTo>
                    <a:pt x="3302" y="1034329"/>
                  </a:lnTo>
                  <a:lnTo>
                    <a:pt x="0" y="1025805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907A54B-2F2E-4F98-AC31-401B059F122D}"/>
                </a:ext>
              </a:extLst>
            </p:cNvPr>
            <p:cNvSpPr/>
            <p:nvPr/>
          </p:nvSpPr>
          <p:spPr>
            <a:xfrm>
              <a:off x="1003177" y="2639941"/>
              <a:ext cx="7544" cy="7543"/>
            </a:xfrm>
            <a:custGeom>
              <a:avLst/>
              <a:gdLst/>
              <a:ahLst/>
              <a:cxnLst/>
              <a:rect l="0" t="0" r="0" b="0"/>
              <a:pathLst>
                <a:path w="7544" h="7543">
                  <a:moveTo>
                    <a:pt x="7543" y="0"/>
                  </a:moveTo>
                  <a:lnTo>
                    <a:pt x="0" y="7542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C60E5DA-5E35-4AD6-9743-142DDE884956}"/>
                </a:ext>
              </a:extLst>
            </p:cNvPr>
            <p:cNvSpPr/>
            <p:nvPr/>
          </p:nvSpPr>
          <p:spPr>
            <a:xfrm>
              <a:off x="1282257" y="2692739"/>
              <a:ext cx="12701" cy="12701"/>
            </a:xfrm>
            <a:custGeom>
              <a:avLst/>
              <a:gdLst/>
              <a:ahLst/>
              <a:cxnLst/>
              <a:rect l="0" t="0" r="0" b="0"/>
              <a:pathLst>
                <a:path w="12701" h="12701">
                  <a:moveTo>
                    <a:pt x="0" y="0"/>
                  </a:moveTo>
                  <a:lnTo>
                    <a:pt x="12700" y="1270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2638A04-6DE7-4F5B-BA77-7DCEDB5C2A8A}"/>
                </a:ext>
              </a:extLst>
            </p:cNvPr>
            <p:cNvSpPr/>
            <p:nvPr/>
          </p:nvSpPr>
          <p:spPr>
            <a:xfrm>
              <a:off x="874952" y="2851136"/>
              <a:ext cx="7543" cy="15086"/>
            </a:xfrm>
            <a:custGeom>
              <a:avLst/>
              <a:gdLst/>
              <a:ahLst/>
              <a:cxnLst/>
              <a:rect l="0" t="0" r="0" b="0"/>
              <a:pathLst>
                <a:path w="7543" h="15086">
                  <a:moveTo>
                    <a:pt x="7542" y="0"/>
                  </a:moveTo>
                  <a:lnTo>
                    <a:pt x="0" y="15085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9866E40-459C-4AC0-8AAC-587C15531695}"/>
                </a:ext>
              </a:extLst>
            </p:cNvPr>
            <p:cNvSpPr/>
            <p:nvPr/>
          </p:nvSpPr>
          <p:spPr>
            <a:xfrm>
              <a:off x="1199287" y="2956733"/>
              <a:ext cx="7544" cy="7544"/>
            </a:xfrm>
            <a:custGeom>
              <a:avLst/>
              <a:gdLst/>
              <a:ahLst/>
              <a:cxnLst/>
              <a:rect l="0" t="0" r="0" b="0"/>
              <a:pathLst>
                <a:path w="7544" h="7544">
                  <a:moveTo>
                    <a:pt x="0" y="0"/>
                  </a:moveTo>
                  <a:lnTo>
                    <a:pt x="7543" y="7543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439C1BE-77EB-4273-9825-15451B31BCE7}"/>
                </a:ext>
              </a:extLst>
            </p:cNvPr>
            <p:cNvSpPr/>
            <p:nvPr/>
          </p:nvSpPr>
          <p:spPr>
            <a:xfrm>
              <a:off x="1418025" y="2926563"/>
              <a:ext cx="7544" cy="7543"/>
            </a:xfrm>
            <a:custGeom>
              <a:avLst/>
              <a:gdLst/>
              <a:ahLst/>
              <a:cxnLst/>
              <a:rect l="0" t="0" r="0" b="0"/>
              <a:pathLst>
                <a:path w="7544" h="7543">
                  <a:moveTo>
                    <a:pt x="0" y="0"/>
                  </a:moveTo>
                  <a:lnTo>
                    <a:pt x="7543" y="7542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A39AE09-EC60-40AD-87B9-48B2FC83EA37}"/>
                </a:ext>
              </a:extLst>
            </p:cNvPr>
            <p:cNvSpPr/>
            <p:nvPr/>
          </p:nvSpPr>
          <p:spPr>
            <a:xfrm>
              <a:off x="1795160" y="2986904"/>
              <a:ext cx="1" cy="7544"/>
            </a:xfrm>
            <a:custGeom>
              <a:avLst/>
              <a:gdLst/>
              <a:ahLst/>
              <a:cxnLst/>
              <a:rect l="0" t="0" r="0" b="0"/>
              <a:pathLst>
                <a:path w="1" h="7544">
                  <a:moveTo>
                    <a:pt x="0" y="0"/>
                  </a:moveTo>
                  <a:lnTo>
                    <a:pt x="0" y="7543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5AEEE02-CB5B-4B35-BDEF-AE71F01A3DEB}"/>
                </a:ext>
              </a:extLst>
            </p:cNvPr>
            <p:cNvSpPr/>
            <p:nvPr/>
          </p:nvSpPr>
          <p:spPr>
            <a:xfrm>
              <a:off x="1252086" y="2775709"/>
              <a:ext cx="22629" cy="1"/>
            </a:xfrm>
            <a:custGeom>
              <a:avLst/>
              <a:gdLst/>
              <a:ahLst/>
              <a:cxnLst/>
              <a:rect l="0" t="0" r="0" b="0"/>
              <a:pathLst>
                <a:path w="22629" h="1">
                  <a:moveTo>
                    <a:pt x="22628" y="0"/>
                  </a:move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FF68914-A023-41BC-B00B-88863C2E452B}"/>
                </a:ext>
              </a:extLst>
            </p:cNvPr>
            <p:cNvSpPr/>
            <p:nvPr/>
          </p:nvSpPr>
          <p:spPr>
            <a:xfrm>
              <a:off x="1553794" y="2655026"/>
              <a:ext cx="12701" cy="12701"/>
            </a:xfrm>
            <a:custGeom>
              <a:avLst/>
              <a:gdLst/>
              <a:ahLst/>
              <a:cxnLst/>
              <a:rect l="0" t="0" r="0" b="0"/>
              <a:pathLst>
                <a:path w="12701" h="12701">
                  <a:moveTo>
                    <a:pt x="0" y="0"/>
                  </a:moveTo>
                  <a:lnTo>
                    <a:pt x="12700" y="1270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5D1CE1A-E3DA-44C8-9266-4D1B77B330ED}"/>
                </a:ext>
              </a:extLst>
            </p:cNvPr>
            <p:cNvSpPr/>
            <p:nvPr/>
          </p:nvSpPr>
          <p:spPr>
            <a:xfrm>
              <a:off x="1802702" y="2745538"/>
              <a:ext cx="7544" cy="30172"/>
            </a:xfrm>
            <a:custGeom>
              <a:avLst/>
              <a:gdLst/>
              <a:ahLst/>
              <a:cxnLst/>
              <a:rect l="0" t="0" r="0" b="0"/>
              <a:pathLst>
                <a:path w="7544" h="30172">
                  <a:moveTo>
                    <a:pt x="0" y="0"/>
                  </a:moveTo>
                  <a:lnTo>
                    <a:pt x="7543" y="30171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7B1752C-3DC7-41BD-85F8-E4E643387AA1}"/>
                </a:ext>
              </a:extLst>
            </p:cNvPr>
            <p:cNvSpPr/>
            <p:nvPr/>
          </p:nvSpPr>
          <p:spPr>
            <a:xfrm>
              <a:off x="1116318" y="3062331"/>
              <a:ext cx="37714" cy="1"/>
            </a:xfrm>
            <a:custGeom>
              <a:avLst/>
              <a:gdLst/>
              <a:ahLst/>
              <a:cxnLst/>
              <a:rect l="0" t="0" r="0" b="0"/>
              <a:pathLst>
                <a:path w="37714" h="1">
                  <a:moveTo>
                    <a:pt x="37713" y="0"/>
                  </a:move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B65158-7FCB-4944-A659-5AAE4C795D50}"/>
                </a:ext>
              </a:extLst>
            </p:cNvPr>
            <p:cNvSpPr/>
            <p:nvPr/>
          </p:nvSpPr>
          <p:spPr>
            <a:xfrm>
              <a:off x="1734818" y="3092502"/>
              <a:ext cx="12701" cy="12701"/>
            </a:xfrm>
            <a:custGeom>
              <a:avLst/>
              <a:gdLst/>
              <a:ahLst/>
              <a:cxnLst/>
              <a:rect l="0" t="0" r="0" b="0"/>
              <a:pathLst>
                <a:path w="12701" h="12701">
                  <a:moveTo>
                    <a:pt x="0" y="0"/>
                  </a:moveTo>
                  <a:lnTo>
                    <a:pt x="12700" y="1270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727ED9-CA8E-45C9-BB09-7683F0B1D034}"/>
                </a:ext>
              </a:extLst>
            </p:cNvPr>
            <p:cNvSpPr/>
            <p:nvPr/>
          </p:nvSpPr>
          <p:spPr>
            <a:xfrm>
              <a:off x="1644306" y="3047246"/>
              <a:ext cx="15086" cy="7543"/>
            </a:xfrm>
            <a:custGeom>
              <a:avLst/>
              <a:gdLst/>
              <a:ahLst/>
              <a:cxnLst/>
              <a:rect l="0" t="0" r="0" b="0"/>
              <a:pathLst>
                <a:path w="15086" h="7543">
                  <a:moveTo>
                    <a:pt x="15085" y="0"/>
                  </a:moveTo>
                  <a:lnTo>
                    <a:pt x="0" y="7542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7B63344-6D7F-450C-BDA3-E2B77652710D}"/>
                </a:ext>
              </a:extLst>
            </p:cNvPr>
            <p:cNvSpPr/>
            <p:nvPr/>
          </p:nvSpPr>
          <p:spPr>
            <a:xfrm>
              <a:off x="1214373" y="2843593"/>
              <a:ext cx="7543" cy="1"/>
            </a:xfrm>
            <a:custGeom>
              <a:avLst/>
              <a:gdLst/>
              <a:ahLst/>
              <a:cxnLst/>
              <a:rect l="0" t="0" r="0" b="0"/>
              <a:pathLst>
                <a:path w="7543" h="1">
                  <a:moveTo>
                    <a:pt x="7542" y="0"/>
                  </a:move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87F7FD6-6AA2-4BDA-A872-612C3359F052}"/>
                </a:ext>
              </a:extLst>
            </p:cNvPr>
            <p:cNvSpPr/>
            <p:nvPr/>
          </p:nvSpPr>
          <p:spPr>
            <a:xfrm>
              <a:off x="1538708" y="2805880"/>
              <a:ext cx="12701" cy="12701"/>
            </a:xfrm>
            <a:custGeom>
              <a:avLst/>
              <a:gdLst/>
              <a:ahLst/>
              <a:cxnLst/>
              <a:rect l="0" t="0" r="0" b="0"/>
              <a:pathLst>
                <a:path w="12701" h="12701">
                  <a:moveTo>
                    <a:pt x="0" y="0"/>
                  </a:moveTo>
                  <a:lnTo>
                    <a:pt x="12700" y="1270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E3DFC67-11E8-401C-8165-F80908450AD3}"/>
                </a:ext>
              </a:extLst>
            </p:cNvPr>
            <p:cNvSpPr/>
            <p:nvPr/>
          </p:nvSpPr>
          <p:spPr>
            <a:xfrm>
              <a:off x="1674477" y="2971819"/>
              <a:ext cx="12701" cy="12701"/>
            </a:xfrm>
            <a:custGeom>
              <a:avLst/>
              <a:gdLst/>
              <a:ahLst/>
              <a:cxnLst/>
              <a:rect l="0" t="0" r="0" b="0"/>
              <a:pathLst>
                <a:path w="12701" h="12701">
                  <a:moveTo>
                    <a:pt x="0" y="0"/>
                  </a:moveTo>
                  <a:lnTo>
                    <a:pt x="12700" y="1270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F8AC99-9A5C-463D-92ED-DD986D158DF8}"/>
                </a:ext>
              </a:extLst>
            </p:cNvPr>
            <p:cNvSpPr/>
            <p:nvPr/>
          </p:nvSpPr>
          <p:spPr>
            <a:xfrm>
              <a:off x="1319970" y="3122673"/>
              <a:ext cx="12701" cy="12701"/>
            </a:xfrm>
            <a:custGeom>
              <a:avLst/>
              <a:gdLst/>
              <a:ahLst/>
              <a:cxnLst/>
              <a:rect l="0" t="0" r="0" b="0"/>
              <a:pathLst>
                <a:path w="12701" h="12701">
                  <a:moveTo>
                    <a:pt x="0" y="0"/>
                  </a:moveTo>
                  <a:lnTo>
                    <a:pt x="12700" y="1270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C482466-7D0E-49BB-B84B-8D557B30E7A2}"/>
                </a:ext>
              </a:extLst>
            </p:cNvPr>
            <p:cNvSpPr/>
            <p:nvPr/>
          </p:nvSpPr>
          <p:spPr>
            <a:xfrm>
              <a:off x="1123860" y="3137758"/>
              <a:ext cx="12701" cy="12701"/>
            </a:xfrm>
            <a:custGeom>
              <a:avLst/>
              <a:gdLst/>
              <a:ahLst/>
              <a:cxnLst/>
              <a:rect l="0" t="0" r="0" b="0"/>
              <a:pathLst>
                <a:path w="12701" h="12701">
                  <a:moveTo>
                    <a:pt x="0" y="0"/>
                  </a:moveTo>
                  <a:lnTo>
                    <a:pt x="12700" y="1270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FEE79A5-B0E2-4FB7-95E3-523C8F3D85CF}"/>
                </a:ext>
              </a:extLst>
            </p:cNvPr>
            <p:cNvSpPr/>
            <p:nvPr/>
          </p:nvSpPr>
          <p:spPr>
            <a:xfrm>
              <a:off x="1583964" y="3160386"/>
              <a:ext cx="7544" cy="1"/>
            </a:xfrm>
            <a:custGeom>
              <a:avLst/>
              <a:gdLst/>
              <a:ahLst/>
              <a:cxnLst/>
              <a:rect l="0" t="0" r="0" b="0"/>
              <a:pathLst>
                <a:path w="7544" h="1">
                  <a:moveTo>
                    <a:pt x="0" y="0"/>
                  </a:moveTo>
                  <a:lnTo>
                    <a:pt x="7543" y="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C8479E1-89A9-4BBF-8740-425B44016475}"/>
                </a:ext>
              </a:extLst>
            </p:cNvPr>
            <p:cNvSpPr/>
            <p:nvPr/>
          </p:nvSpPr>
          <p:spPr>
            <a:xfrm>
              <a:off x="1629221" y="3160386"/>
              <a:ext cx="7543" cy="7544"/>
            </a:xfrm>
            <a:custGeom>
              <a:avLst/>
              <a:gdLst/>
              <a:ahLst/>
              <a:cxnLst/>
              <a:rect l="0" t="0" r="0" b="0"/>
              <a:pathLst>
                <a:path w="7543" h="7544">
                  <a:moveTo>
                    <a:pt x="7542" y="0"/>
                  </a:moveTo>
                  <a:lnTo>
                    <a:pt x="0" y="7543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6B46765-0EF1-49FE-95C0-910E9513E702}"/>
                </a:ext>
              </a:extLst>
            </p:cNvPr>
            <p:cNvSpPr/>
            <p:nvPr/>
          </p:nvSpPr>
          <p:spPr>
            <a:xfrm>
              <a:off x="1055976" y="2843593"/>
              <a:ext cx="12701" cy="12701"/>
            </a:xfrm>
            <a:custGeom>
              <a:avLst/>
              <a:gdLst/>
              <a:ahLst/>
              <a:cxnLst/>
              <a:rect l="0" t="0" r="0" b="0"/>
              <a:pathLst>
                <a:path w="12701" h="12701">
                  <a:moveTo>
                    <a:pt x="0" y="0"/>
                  </a:moveTo>
                  <a:lnTo>
                    <a:pt x="12700" y="1270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9DB58F-6217-4491-9C6B-982D0DBFAA46}"/>
                </a:ext>
              </a:extLst>
            </p:cNvPr>
            <p:cNvSpPr/>
            <p:nvPr/>
          </p:nvSpPr>
          <p:spPr>
            <a:xfrm>
              <a:off x="1071062" y="2685197"/>
              <a:ext cx="1" cy="15086"/>
            </a:xfrm>
            <a:custGeom>
              <a:avLst/>
              <a:gdLst/>
              <a:ahLst/>
              <a:cxnLst/>
              <a:rect l="0" t="0" r="0" b="0"/>
              <a:pathLst>
                <a:path w="1" h="15086">
                  <a:moveTo>
                    <a:pt x="0" y="15085"/>
                  </a:move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4A92359-E794-44EE-877A-FF7ABC568990}"/>
                </a:ext>
              </a:extLst>
            </p:cNvPr>
            <p:cNvSpPr/>
            <p:nvPr/>
          </p:nvSpPr>
          <p:spPr>
            <a:xfrm>
              <a:off x="1485909" y="2609770"/>
              <a:ext cx="7544" cy="1"/>
            </a:xfrm>
            <a:custGeom>
              <a:avLst/>
              <a:gdLst/>
              <a:ahLst/>
              <a:cxnLst/>
              <a:rect l="0" t="0" r="0" b="0"/>
              <a:pathLst>
                <a:path w="7544" h="1">
                  <a:moveTo>
                    <a:pt x="0" y="0"/>
                  </a:moveTo>
                  <a:lnTo>
                    <a:pt x="7543" y="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D3731A-067D-4CE7-AA0F-1A7659E4E0AC}"/>
                </a:ext>
              </a:extLst>
            </p:cNvPr>
            <p:cNvSpPr/>
            <p:nvPr/>
          </p:nvSpPr>
          <p:spPr>
            <a:xfrm>
              <a:off x="1689562" y="2602227"/>
              <a:ext cx="15086" cy="7544"/>
            </a:xfrm>
            <a:custGeom>
              <a:avLst/>
              <a:gdLst/>
              <a:ahLst/>
              <a:cxnLst/>
              <a:rect l="0" t="0" r="0" b="0"/>
              <a:pathLst>
                <a:path w="15086" h="7544">
                  <a:moveTo>
                    <a:pt x="0" y="0"/>
                  </a:moveTo>
                  <a:lnTo>
                    <a:pt x="15085" y="7543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1544BA0-BF08-4DB5-85E7-487FF499DB30}"/>
                </a:ext>
              </a:extLst>
            </p:cNvPr>
            <p:cNvSpPr/>
            <p:nvPr/>
          </p:nvSpPr>
          <p:spPr>
            <a:xfrm>
              <a:off x="1727275" y="2836050"/>
              <a:ext cx="12701" cy="12701"/>
            </a:xfrm>
            <a:custGeom>
              <a:avLst/>
              <a:gdLst/>
              <a:ahLst/>
              <a:cxnLst/>
              <a:rect l="0" t="0" r="0" b="0"/>
              <a:pathLst>
                <a:path w="12701" h="12701">
                  <a:moveTo>
                    <a:pt x="0" y="0"/>
                  </a:moveTo>
                  <a:lnTo>
                    <a:pt x="12700" y="1270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CECAE2-905B-4772-83BD-613B51FFE6F3}"/>
                </a:ext>
              </a:extLst>
            </p:cNvPr>
            <p:cNvSpPr/>
            <p:nvPr/>
          </p:nvSpPr>
          <p:spPr>
            <a:xfrm>
              <a:off x="1259629" y="3024618"/>
              <a:ext cx="1" cy="7543"/>
            </a:xfrm>
            <a:custGeom>
              <a:avLst/>
              <a:gdLst/>
              <a:ahLst/>
              <a:cxnLst/>
              <a:rect l="0" t="0" r="0" b="0"/>
              <a:pathLst>
                <a:path w="1" h="7543">
                  <a:moveTo>
                    <a:pt x="0" y="0"/>
                  </a:moveTo>
                  <a:lnTo>
                    <a:pt x="0" y="7542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2F1775-D463-4CFD-A90A-0ED56DA1B9EE}"/>
                </a:ext>
              </a:extLst>
            </p:cNvPr>
            <p:cNvSpPr/>
            <p:nvPr/>
          </p:nvSpPr>
          <p:spPr>
            <a:xfrm>
              <a:off x="1103840" y="3549573"/>
              <a:ext cx="223674" cy="261306"/>
            </a:xfrm>
            <a:custGeom>
              <a:avLst/>
              <a:gdLst/>
              <a:ahLst/>
              <a:cxnLst/>
              <a:rect l="0" t="0" r="0" b="0"/>
              <a:pathLst>
                <a:path w="223674" h="261306">
                  <a:moveTo>
                    <a:pt x="42648" y="10576"/>
                  </a:moveTo>
                  <a:lnTo>
                    <a:pt x="38644" y="64581"/>
                  </a:lnTo>
                  <a:lnTo>
                    <a:pt x="35805" y="127461"/>
                  </a:lnTo>
                  <a:lnTo>
                    <a:pt x="37479" y="179241"/>
                  </a:lnTo>
                  <a:lnTo>
                    <a:pt x="38882" y="215874"/>
                  </a:lnTo>
                  <a:lnTo>
                    <a:pt x="31848" y="254781"/>
                  </a:lnTo>
                  <a:lnTo>
                    <a:pt x="28743" y="259701"/>
                  </a:lnTo>
                  <a:lnTo>
                    <a:pt x="24998" y="261305"/>
                  </a:lnTo>
                  <a:lnTo>
                    <a:pt x="20824" y="260698"/>
                  </a:lnTo>
                  <a:lnTo>
                    <a:pt x="11718" y="251084"/>
                  </a:lnTo>
                  <a:lnTo>
                    <a:pt x="6942" y="243827"/>
                  </a:lnTo>
                  <a:lnTo>
                    <a:pt x="222" y="209589"/>
                  </a:lnTo>
                  <a:lnTo>
                    <a:pt x="0" y="156835"/>
                  </a:lnTo>
                  <a:lnTo>
                    <a:pt x="11145" y="116562"/>
                  </a:lnTo>
                  <a:lnTo>
                    <a:pt x="47821" y="55847"/>
                  </a:lnTo>
                  <a:lnTo>
                    <a:pt x="66809" y="37212"/>
                  </a:lnTo>
                  <a:lnTo>
                    <a:pt x="123656" y="9682"/>
                  </a:lnTo>
                  <a:lnTo>
                    <a:pt x="165768" y="0"/>
                  </a:lnTo>
                  <a:lnTo>
                    <a:pt x="200036" y="4421"/>
                  </a:lnTo>
                  <a:lnTo>
                    <a:pt x="223673" y="10576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985507-5BB0-4B15-ABB9-0A2898D92EBA}"/>
                </a:ext>
              </a:extLst>
            </p:cNvPr>
            <p:cNvSpPr/>
            <p:nvPr/>
          </p:nvSpPr>
          <p:spPr>
            <a:xfrm>
              <a:off x="1374772" y="3575234"/>
              <a:ext cx="184408" cy="233039"/>
            </a:xfrm>
            <a:custGeom>
              <a:avLst/>
              <a:gdLst/>
              <a:ahLst/>
              <a:cxnLst/>
              <a:rect l="0" t="0" r="0" b="0"/>
              <a:pathLst>
                <a:path w="184408" h="233039">
                  <a:moveTo>
                    <a:pt x="118680" y="7543"/>
                  </a:moveTo>
                  <a:lnTo>
                    <a:pt x="74062" y="27268"/>
                  </a:lnTo>
                  <a:lnTo>
                    <a:pt x="33415" y="56948"/>
                  </a:lnTo>
                  <a:lnTo>
                    <a:pt x="11946" y="83789"/>
                  </a:lnTo>
                  <a:lnTo>
                    <a:pt x="4755" y="98419"/>
                  </a:lnTo>
                  <a:lnTo>
                    <a:pt x="0" y="128799"/>
                  </a:lnTo>
                  <a:lnTo>
                    <a:pt x="2595" y="168344"/>
                  </a:lnTo>
                  <a:lnTo>
                    <a:pt x="16680" y="203899"/>
                  </a:lnTo>
                  <a:lnTo>
                    <a:pt x="32001" y="220803"/>
                  </a:lnTo>
                  <a:lnTo>
                    <a:pt x="40781" y="227657"/>
                  </a:lnTo>
                  <a:lnTo>
                    <a:pt x="63944" y="233038"/>
                  </a:lnTo>
                  <a:lnTo>
                    <a:pt x="107775" y="229664"/>
                  </a:lnTo>
                  <a:lnTo>
                    <a:pt x="132769" y="219275"/>
                  </a:lnTo>
                  <a:lnTo>
                    <a:pt x="152094" y="205581"/>
                  </a:lnTo>
                  <a:lnTo>
                    <a:pt x="168436" y="186904"/>
                  </a:lnTo>
                  <a:lnTo>
                    <a:pt x="179889" y="161442"/>
                  </a:lnTo>
                  <a:lnTo>
                    <a:pt x="184407" y="108092"/>
                  </a:lnTo>
                  <a:lnTo>
                    <a:pt x="179314" y="78401"/>
                  </a:lnTo>
                  <a:lnTo>
                    <a:pt x="165885" y="52842"/>
                  </a:lnTo>
                  <a:lnTo>
                    <a:pt x="118680" y="0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93B433E-4BD8-4EC9-AEFF-78AC5BD4981E}"/>
                </a:ext>
              </a:extLst>
            </p:cNvPr>
            <p:cNvSpPr/>
            <p:nvPr/>
          </p:nvSpPr>
          <p:spPr>
            <a:xfrm>
              <a:off x="1632810" y="3581956"/>
              <a:ext cx="169893" cy="242963"/>
            </a:xfrm>
            <a:custGeom>
              <a:avLst/>
              <a:gdLst/>
              <a:ahLst/>
              <a:cxnLst/>
              <a:rect l="0" t="0" r="0" b="0"/>
              <a:pathLst>
                <a:path w="169893" h="242963">
                  <a:moveTo>
                    <a:pt x="169892" y="23448"/>
                  </a:moveTo>
                  <a:lnTo>
                    <a:pt x="130389" y="2452"/>
                  </a:lnTo>
                  <a:lnTo>
                    <a:pt x="91700" y="0"/>
                  </a:lnTo>
                  <a:lnTo>
                    <a:pt x="60402" y="4582"/>
                  </a:lnTo>
                  <a:lnTo>
                    <a:pt x="39210" y="15251"/>
                  </a:lnTo>
                  <a:lnTo>
                    <a:pt x="17032" y="34710"/>
                  </a:lnTo>
                  <a:lnTo>
                    <a:pt x="6693" y="47730"/>
                  </a:lnTo>
                  <a:lnTo>
                    <a:pt x="981" y="68601"/>
                  </a:lnTo>
                  <a:lnTo>
                    <a:pt x="0" y="101918"/>
                  </a:lnTo>
                  <a:lnTo>
                    <a:pt x="10292" y="148722"/>
                  </a:lnTo>
                  <a:lnTo>
                    <a:pt x="23524" y="173428"/>
                  </a:lnTo>
                  <a:lnTo>
                    <a:pt x="75012" y="229298"/>
                  </a:lnTo>
                  <a:lnTo>
                    <a:pt x="88334" y="239531"/>
                  </a:lnTo>
                  <a:lnTo>
                    <a:pt x="104870" y="242962"/>
                  </a:lnTo>
                  <a:lnTo>
                    <a:pt x="139722" y="242187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FEBB66-B67A-4DF4-AC2A-9512185DDB5B}"/>
                </a:ext>
              </a:extLst>
            </p:cNvPr>
            <p:cNvSpPr/>
            <p:nvPr/>
          </p:nvSpPr>
          <p:spPr>
            <a:xfrm>
              <a:off x="1915843" y="3590319"/>
              <a:ext cx="30171" cy="248910"/>
            </a:xfrm>
            <a:custGeom>
              <a:avLst/>
              <a:gdLst/>
              <a:ahLst/>
              <a:cxnLst/>
              <a:rect l="0" t="0" r="0" b="0"/>
              <a:pathLst>
                <a:path w="30171" h="248910">
                  <a:moveTo>
                    <a:pt x="30170" y="0"/>
                  </a:moveTo>
                  <a:lnTo>
                    <a:pt x="27935" y="30585"/>
                  </a:lnTo>
                  <a:lnTo>
                    <a:pt x="22488" y="84328"/>
                  </a:lnTo>
                  <a:lnTo>
                    <a:pt x="16225" y="145808"/>
                  </a:lnTo>
                  <a:lnTo>
                    <a:pt x="9288" y="202470"/>
                  </a:lnTo>
                  <a:lnTo>
                    <a:pt x="0" y="248909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E17AA1C-7DC6-4136-A696-0681F618A10E}"/>
                </a:ext>
              </a:extLst>
            </p:cNvPr>
            <p:cNvSpPr/>
            <p:nvPr/>
          </p:nvSpPr>
          <p:spPr>
            <a:xfrm>
              <a:off x="2004961" y="3643118"/>
              <a:ext cx="129621" cy="165940"/>
            </a:xfrm>
            <a:custGeom>
              <a:avLst/>
              <a:gdLst/>
              <a:ahLst/>
              <a:cxnLst/>
              <a:rect l="0" t="0" r="0" b="0"/>
              <a:pathLst>
                <a:path w="129621" h="165940">
                  <a:moveTo>
                    <a:pt x="129620" y="0"/>
                  </a:moveTo>
                  <a:lnTo>
                    <a:pt x="72136" y="12027"/>
                  </a:lnTo>
                  <a:lnTo>
                    <a:pt x="37626" y="15856"/>
                  </a:lnTo>
                  <a:lnTo>
                    <a:pt x="19173" y="22691"/>
                  </a:lnTo>
                  <a:lnTo>
                    <a:pt x="7061" y="35786"/>
                  </a:lnTo>
                  <a:lnTo>
                    <a:pt x="2658" y="43971"/>
                  </a:lnTo>
                  <a:lnTo>
                    <a:pt x="0" y="64240"/>
                  </a:lnTo>
                  <a:lnTo>
                    <a:pt x="3289" y="86378"/>
                  </a:lnTo>
                  <a:lnTo>
                    <a:pt x="23651" y="123436"/>
                  </a:lnTo>
                  <a:lnTo>
                    <a:pt x="41232" y="141892"/>
                  </a:lnTo>
                  <a:lnTo>
                    <a:pt x="69278" y="165939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BDBE066-F035-46A9-8EB8-DE63BB27A935}"/>
                </a:ext>
              </a:extLst>
            </p:cNvPr>
            <p:cNvSpPr/>
            <p:nvPr/>
          </p:nvSpPr>
          <p:spPr>
            <a:xfrm>
              <a:off x="2164751" y="3610144"/>
              <a:ext cx="181559" cy="266798"/>
            </a:xfrm>
            <a:custGeom>
              <a:avLst/>
              <a:gdLst/>
              <a:ahLst/>
              <a:cxnLst/>
              <a:rect l="0" t="0" r="0" b="0"/>
              <a:pathLst>
                <a:path w="181559" h="266798">
                  <a:moveTo>
                    <a:pt x="150854" y="17888"/>
                  </a:moveTo>
                  <a:lnTo>
                    <a:pt x="137973" y="6684"/>
                  </a:lnTo>
                  <a:lnTo>
                    <a:pt x="125853" y="896"/>
                  </a:lnTo>
                  <a:lnTo>
                    <a:pt x="112086" y="0"/>
                  </a:lnTo>
                  <a:lnTo>
                    <a:pt x="104895" y="934"/>
                  </a:lnTo>
                  <a:lnTo>
                    <a:pt x="92435" y="8677"/>
                  </a:lnTo>
                  <a:lnTo>
                    <a:pt x="86766" y="14262"/>
                  </a:lnTo>
                  <a:lnTo>
                    <a:pt x="82702" y="33877"/>
                  </a:lnTo>
                  <a:lnTo>
                    <a:pt x="86921" y="75429"/>
                  </a:lnTo>
                  <a:lnTo>
                    <a:pt x="106449" y="121544"/>
                  </a:lnTo>
                  <a:lnTo>
                    <a:pt x="147341" y="182666"/>
                  </a:lnTo>
                  <a:lnTo>
                    <a:pt x="180966" y="231375"/>
                  </a:lnTo>
                  <a:lnTo>
                    <a:pt x="181558" y="245187"/>
                  </a:lnTo>
                  <a:lnTo>
                    <a:pt x="178866" y="250715"/>
                  </a:lnTo>
                  <a:lnTo>
                    <a:pt x="169170" y="259091"/>
                  </a:lnTo>
                  <a:lnTo>
                    <a:pt x="149776" y="261138"/>
                  </a:lnTo>
                  <a:lnTo>
                    <a:pt x="87856" y="254319"/>
                  </a:lnTo>
                  <a:lnTo>
                    <a:pt x="29128" y="256059"/>
                  </a:lnTo>
                  <a:lnTo>
                    <a:pt x="0" y="266797"/>
                  </a:lnTo>
                </a:path>
              </a:pathLst>
            </a:custGeom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47F6FAC-0714-48AF-BC35-6317F31A2E78}"/>
              </a:ext>
            </a:extLst>
          </p:cNvPr>
          <p:cNvGrpSpPr/>
          <p:nvPr/>
        </p:nvGrpSpPr>
        <p:grpSpPr>
          <a:xfrm>
            <a:off x="3726088" y="2587142"/>
            <a:ext cx="1327513" cy="1151984"/>
            <a:chOff x="3726088" y="2587142"/>
            <a:chExt cx="1327513" cy="115198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61152BF-9BD0-42E1-9D3E-832A9CF9FCDB}"/>
                </a:ext>
              </a:extLst>
            </p:cNvPr>
            <p:cNvSpPr/>
            <p:nvPr/>
          </p:nvSpPr>
          <p:spPr>
            <a:xfrm>
              <a:off x="3726088" y="2602227"/>
              <a:ext cx="22629" cy="784441"/>
            </a:xfrm>
            <a:custGeom>
              <a:avLst/>
              <a:gdLst/>
              <a:ahLst/>
              <a:cxnLst/>
              <a:rect l="0" t="0" r="0" b="0"/>
              <a:pathLst>
                <a:path w="22629" h="784441">
                  <a:moveTo>
                    <a:pt x="22628" y="0"/>
                  </a:moveTo>
                  <a:lnTo>
                    <a:pt x="18282" y="59128"/>
                  </a:lnTo>
                  <a:lnTo>
                    <a:pt x="22300" y="121274"/>
                  </a:lnTo>
                  <a:lnTo>
                    <a:pt x="22585" y="172722"/>
                  </a:lnTo>
                  <a:lnTo>
                    <a:pt x="22619" y="225386"/>
                  </a:lnTo>
                  <a:lnTo>
                    <a:pt x="22626" y="280393"/>
                  </a:lnTo>
                  <a:lnTo>
                    <a:pt x="17444" y="339681"/>
                  </a:lnTo>
                  <a:lnTo>
                    <a:pt x="15551" y="399814"/>
                  </a:lnTo>
                  <a:lnTo>
                    <a:pt x="15177" y="460114"/>
                  </a:lnTo>
                  <a:lnTo>
                    <a:pt x="14265" y="520447"/>
                  </a:lnTo>
                  <a:lnTo>
                    <a:pt x="6884" y="578552"/>
                  </a:lnTo>
                  <a:lnTo>
                    <a:pt x="1359" y="630630"/>
                  </a:lnTo>
                  <a:lnTo>
                    <a:pt x="179" y="685664"/>
                  </a:lnTo>
                  <a:lnTo>
                    <a:pt x="23" y="746104"/>
                  </a:lnTo>
                  <a:lnTo>
                    <a:pt x="0" y="78444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50A6AD1-E6C8-4776-8C11-3310868A9CBC}"/>
                </a:ext>
              </a:extLst>
            </p:cNvPr>
            <p:cNvSpPr/>
            <p:nvPr/>
          </p:nvSpPr>
          <p:spPr>
            <a:xfrm>
              <a:off x="3816600" y="2587142"/>
              <a:ext cx="1237001" cy="1151984"/>
            </a:xfrm>
            <a:custGeom>
              <a:avLst/>
              <a:gdLst/>
              <a:ahLst/>
              <a:cxnLst/>
              <a:rect l="0" t="0" r="0" b="0"/>
              <a:pathLst>
                <a:path w="1237001" h="1151984">
                  <a:moveTo>
                    <a:pt x="0" y="0"/>
                  </a:moveTo>
                  <a:lnTo>
                    <a:pt x="63361" y="8205"/>
                  </a:lnTo>
                  <a:lnTo>
                    <a:pt x="124432" y="20201"/>
                  </a:lnTo>
                  <a:lnTo>
                    <a:pt x="181764" y="32423"/>
                  </a:lnTo>
                  <a:lnTo>
                    <a:pt x="228734" y="43688"/>
                  </a:lnTo>
                  <a:lnTo>
                    <a:pt x="279806" y="52334"/>
                  </a:lnTo>
                  <a:lnTo>
                    <a:pt x="332094" y="62438"/>
                  </a:lnTo>
                  <a:lnTo>
                    <a:pt x="384741" y="73813"/>
                  </a:lnTo>
                  <a:lnTo>
                    <a:pt x="437495" y="84726"/>
                  </a:lnTo>
                  <a:lnTo>
                    <a:pt x="490280" y="96341"/>
                  </a:lnTo>
                  <a:lnTo>
                    <a:pt x="543075" y="105089"/>
                  </a:lnTo>
                  <a:lnTo>
                    <a:pt x="595873" y="112990"/>
                  </a:lnTo>
                  <a:lnTo>
                    <a:pt x="646436" y="120638"/>
                  </a:lnTo>
                  <a:lnTo>
                    <a:pt x="708571" y="126727"/>
                  </a:lnTo>
                  <a:lnTo>
                    <a:pt x="768429" y="127929"/>
                  </a:lnTo>
                  <a:lnTo>
                    <a:pt x="823708" y="128167"/>
                  </a:lnTo>
                  <a:lnTo>
                    <a:pt x="885741" y="128218"/>
                  </a:lnTo>
                  <a:lnTo>
                    <a:pt x="946870" y="127387"/>
                  </a:lnTo>
                  <a:lnTo>
                    <a:pt x="1002186" y="121382"/>
                  </a:lnTo>
                  <a:lnTo>
                    <a:pt x="1061536" y="120775"/>
                  </a:lnTo>
                  <a:lnTo>
                    <a:pt x="1090867" y="124714"/>
                  </a:lnTo>
                  <a:lnTo>
                    <a:pt x="1111477" y="135193"/>
                  </a:lnTo>
                  <a:lnTo>
                    <a:pt x="1138641" y="160611"/>
                  </a:lnTo>
                  <a:lnTo>
                    <a:pt x="1162227" y="202785"/>
                  </a:lnTo>
                  <a:lnTo>
                    <a:pt x="1172516" y="259331"/>
                  </a:lnTo>
                  <a:lnTo>
                    <a:pt x="1186793" y="319339"/>
                  </a:lnTo>
                  <a:lnTo>
                    <a:pt x="1199297" y="377800"/>
                  </a:lnTo>
                  <a:lnTo>
                    <a:pt x="1206676" y="440077"/>
                  </a:lnTo>
                  <a:lnTo>
                    <a:pt x="1212604" y="492527"/>
                  </a:lnTo>
                  <a:lnTo>
                    <a:pt x="1218027" y="551061"/>
                  </a:lnTo>
                  <a:lnTo>
                    <a:pt x="1221985" y="605861"/>
                  </a:lnTo>
                  <a:lnTo>
                    <a:pt x="1227734" y="664239"/>
                  </a:lnTo>
                  <a:lnTo>
                    <a:pt x="1233122" y="724193"/>
                  </a:lnTo>
                  <a:lnTo>
                    <a:pt x="1236234" y="779275"/>
                  </a:lnTo>
                  <a:lnTo>
                    <a:pt x="1236849" y="835473"/>
                  </a:lnTo>
                  <a:lnTo>
                    <a:pt x="1236971" y="887174"/>
                  </a:lnTo>
                  <a:lnTo>
                    <a:pt x="1236997" y="944362"/>
                  </a:lnTo>
                  <a:lnTo>
                    <a:pt x="1237000" y="1001430"/>
                  </a:lnTo>
                  <a:lnTo>
                    <a:pt x="1228795" y="1058229"/>
                  </a:lnTo>
                  <a:lnTo>
                    <a:pt x="1214314" y="1121161"/>
                  </a:lnTo>
                  <a:lnTo>
                    <a:pt x="1211819" y="1129603"/>
                  </a:lnTo>
                  <a:lnTo>
                    <a:pt x="1207642" y="1136069"/>
                  </a:lnTo>
                  <a:lnTo>
                    <a:pt x="1196296" y="1145489"/>
                  </a:lnTo>
                  <a:lnTo>
                    <a:pt x="1180638" y="1150235"/>
                  </a:lnTo>
                  <a:lnTo>
                    <a:pt x="1143970" y="115198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F6D893D-FEEB-4D4E-800B-CCCDA6D9BE8B}"/>
                </a:ext>
              </a:extLst>
            </p:cNvPr>
            <p:cNvSpPr/>
            <p:nvPr/>
          </p:nvSpPr>
          <p:spPr>
            <a:xfrm>
              <a:off x="3771344" y="3409295"/>
              <a:ext cx="994349" cy="300519"/>
            </a:xfrm>
            <a:custGeom>
              <a:avLst/>
              <a:gdLst/>
              <a:ahLst/>
              <a:cxnLst/>
              <a:rect l="0" t="0" r="0" b="0"/>
              <a:pathLst>
                <a:path w="994349" h="300519">
                  <a:moveTo>
                    <a:pt x="994348" y="300518"/>
                  </a:moveTo>
                  <a:lnTo>
                    <a:pt x="957198" y="294122"/>
                  </a:lnTo>
                  <a:lnTo>
                    <a:pt x="897437" y="284099"/>
                  </a:lnTo>
                  <a:lnTo>
                    <a:pt x="837210" y="268865"/>
                  </a:lnTo>
                  <a:lnTo>
                    <a:pt x="776891" y="256917"/>
                  </a:lnTo>
                  <a:lnTo>
                    <a:pt x="729404" y="249046"/>
                  </a:lnTo>
                  <a:lnTo>
                    <a:pt x="680414" y="239172"/>
                  </a:lnTo>
                  <a:lnTo>
                    <a:pt x="618811" y="220818"/>
                  </a:lnTo>
                  <a:lnTo>
                    <a:pt x="558220" y="201052"/>
                  </a:lnTo>
                  <a:lnTo>
                    <a:pt x="497829" y="181008"/>
                  </a:lnTo>
                  <a:lnTo>
                    <a:pt x="437478" y="160907"/>
                  </a:lnTo>
                  <a:lnTo>
                    <a:pt x="377972" y="140796"/>
                  </a:lnTo>
                  <a:lnTo>
                    <a:pt x="322763" y="120683"/>
                  </a:lnTo>
                  <a:lnTo>
                    <a:pt x="267687" y="100569"/>
                  </a:lnTo>
                  <a:lnTo>
                    <a:pt x="216456" y="80455"/>
                  </a:lnTo>
                  <a:lnTo>
                    <a:pt x="157403" y="55313"/>
                  </a:lnTo>
                  <a:lnTo>
                    <a:pt x="95674" y="31636"/>
                  </a:lnTo>
                  <a:lnTo>
                    <a:pt x="35210" y="8916"/>
                  </a:ln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3D0249B-740E-4E0D-AFE7-B631502D0779}"/>
              </a:ext>
            </a:extLst>
          </p:cNvPr>
          <p:cNvSpPr/>
          <p:nvPr/>
        </p:nvSpPr>
        <p:spPr>
          <a:xfrm>
            <a:off x="3952368" y="2677654"/>
            <a:ext cx="888186" cy="686044"/>
          </a:xfrm>
          <a:custGeom>
            <a:avLst/>
            <a:gdLst/>
            <a:ahLst/>
            <a:cxnLst/>
            <a:rect l="0" t="0" r="0" b="0"/>
            <a:pathLst>
              <a:path w="888186" h="686044">
                <a:moveTo>
                  <a:pt x="0" y="0"/>
                </a:moveTo>
                <a:lnTo>
                  <a:pt x="16017" y="0"/>
                </a:lnTo>
                <a:lnTo>
                  <a:pt x="37989" y="8008"/>
                </a:lnTo>
                <a:lnTo>
                  <a:pt x="60423" y="20997"/>
                </a:lnTo>
                <a:lnTo>
                  <a:pt x="70993" y="32798"/>
                </a:lnTo>
                <a:lnTo>
                  <a:pt x="103050" y="94960"/>
                </a:lnTo>
                <a:lnTo>
                  <a:pt x="111729" y="108133"/>
                </a:lnTo>
                <a:lnTo>
                  <a:pt x="123408" y="117340"/>
                </a:lnTo>
                <a:lnTo>
                  <a:pt x="137818" y="123388"/>
                </a:lnTo>
                <a:lnTo>
                  <a:pt x="165615" y="125954"/>
                </a:lnTo>
                <a:lnTo>
                  <a:pt x="199180" y="120941"/>
                </a:lnTo>
                <a:lnTo>
                  <a:pt x="260470" y="101144"/>
                </a:lnTo>
                <a:lnTo>
                  <a:pt x="277513" y="95796"/>
                </a:lnTo>
                <a:lnTo>
                  <a:pt x="283902" y="96549"/>
                </a:lnTo>
                <a:lnTo>
                  <a:pt x="288999" y="99565"/>
                </a:lnTo>
                <a:lnTo>
                  <a:pt x="293235" y="104090"/>
                </a:lnTo>
                <a:lnTo>
                  <a:pt x="315466" y="146331"/>
                </a:lnTo>
                <a:lnTo>
                  <a:pt x="333720" y="162830"/>
                </a:lnTo>
                <a:lnTo>
                  <a:pt x="374456" y="177399"/>
                </a:lnTo>
                <a:lnTo>
                  <a:pt x="435271" y="186931"/>
                </a:lnTo>
                <a:lnTo>
                  <a:pt x="490491" y="188244"/>
                </a:lnTo>
                <a:lnTo>
                  <a:pt x="547334" y="192529"/>
                </a:lnTo>
                <a:lnTo>
                  <a:pt x="550942" y="194561"/>
                </a:lnTo>
                <a:lnTo>
                  <a:pt x="550833" y="196753"/>
                </a:lnTo>
                <a:lnTo>
                  <a:pt x="548247" y="199053"/>
                </a:lnTo>
                <a:lnTo>
                  <a:pt x="534198" y="199373"/>
                </a:lnTo>
                <a:lnTo>
                  <a:pt x="474704" y="195701"/>
                </a:lnTo>
                <a:lnTo>
                  <a:pt x="420474" y="185668"/>
                </a:lnTo>
                <a:lnTo>
                  <a:pt x="359587" y="170934"/>
                </a:lnTo>
                <a:lnTo>
                  <a:pt x="302005" y="153366"/>
                </a:lnTo>
                <a:lnTo>
                  <a:pt x="246691" y="127563"/>
                </a:lnTo>
                <a:lnTo>
                  <a:pt x="212248" y="111985"/>
                </a:lnTo>
                <a:lnTo>
                  <a:pt x="196578" y="110671"/>
                </a:lnTo>
                <a:lnTo>
                  <a:pt x="182071" y="113719"/>
                </a:lnTo>
                <a:lnTo>
                  <a:pt x="170036" y="120661"/>
                </a:lnTo>
                <a:lnTo>
                  <a:pt x="149833" y="142001"/>
                </a:lnTo>
                <a:lnTo>
                  <a:pt x="135931" y="169555"/>
                </a:lnTo>
                <a:lnTo>
                  <a:pt x="130509" y="202955"/>
                </a:lnTo>
                <a:lnTo>
                  <a:pt x="136910" y="235386"/>
                </a:lnTo>
                <a:lnTo>
                  <a:pt x="154090" y="274701"/>
                </a:lnTo>
                <a:lnTo>
                  <a:pt x="169506" y="294637"/>
                </a:lnTo>
                <a:lnTo>
                  <a:pt x="221876" y="331016"/>
                </a:lnTo>
                <a:lnTo>
                  <a:pt x="249280" y="341866"/>
                </a:lnTo>
                <a:lnTo>
                  <a:pt x="308576" y="352538"/>
                </a:lnTo>
                <a:lnTo>
                  <a:pt x="367239" y="363618"/>
                </a:lnTo>
                <a:lnTo>
                  <a:pt x="421388" y="389416"/>
                </a:lnTo>
                <a:lnTo>
                  <a:pt x="482232" y="412022"/>
                </a:lnTo>
                <a:lnTo>
                  <a:pt x="515038" y="420094"/>
                </a:lnTo>
                <a:lnTo>
                  <a:pt x="565565" y="421937"/>
                </a:lnTo>
                <a:lnTo>
                  <a:pt x="606913" y="418252"/>
                </a:lnTo>
                <a:lnTo>
                  <a:pt x="641699" y="403844"/>
                </a:lnTo>
                <a:lnTo>
                  <a:pt x="656188" y="390681"/>
                </a:lnTo>
                <a:lnTo>
                  <a:pt x="680515" y="353466"/>
                </a:lnTo>
                <a:lnTo>
                  <a:pt x="700337" y="292021"/>
                </a:lnTo>
                <a:lnTo>
                  <a:pt x="711861" y="273937"/>
                </a:lnTo>
                <a:lnTo>
                  <a:pt x="720131" y="268108"/>
                </a:lnTo>
                <a:lnTo>
                  <a:pt x="740493" y="261632"/>
                </a:lnTo>
                <a:lnTo>
                  <a:pt x="767507" y="261990"/>
                </a:lnTo>
                <a:lnTo>
                  <a:pt x="828889" y="277581"/>
                </a:lnTo>
                <a:lnTo>
                  <a:pt x="880212" y="309457"/>
                </a:lnTo>
                <a:lnTo>
                  <a:pt x="886001" y="314416"/>
                </a:lnTo>
                <a:lnTo>
                  <a:pt x="888185" y="320237"/>
                </a:lnTo>
                <a:lnTo>
                  <a:pt x="887964" y="326632"/>
                </a:lnTo>
                <a:lnTo>
                  <a:pt x="886141" y="333409"/>
                </a:lnTo>
                <a:lnTo>
                  <a:pt x="846391" y="395798"/>
                </a:lnTo>
                <a:lnTo>
                  <a:pt x="802015" y="452965"/>
                </a:lnTo>
                <a:lnTo>
                  <a:pt x="774659" y="488093"/>
                </a:lnTo>
                <a:lnTo>
                  <a:pt x="726457" y="525346"/>
                </a:lnTo>
                <a:lnTo>
                  <a:pt x="665416" y="547800"/>
                </a:lnTo>
                <a:lnTo>
                  <a:pt x="605854" y="557139"/>
                </a:lnTo>
                <a:lnTo>
                  <a:pt x="551631" y="558025"/>
                </a:lnTo>
                <a:lnTo>
                  <a:pt x="492074" y="562151"/>
                </a:lnTo>
                <a:lnTo>
                  <a:pt x="432188" y="575888"/>
                </a:lnTo>
                <a:lnTo>
                  <a:pt x="413616" y="571905"/>
                </a:lnTo>
                <a:lnTo>
                  <a:pt x="350871" y="537967"/>
                </a:lnTo>
                <a:lnTo>
                  <a:pt x="287548" y="497369"/>
                </a:lnTo>
                <a:lnTo>
                  <a:pt x="226072" y="468250"/>
                </a:lnTo>
                <a:lnTo>
                  <a:pt x="169419" y="449443"/>
                </a:lnTo>
                <a:lnTo>
                  <a:pt x="137731" y="447168"/>
                </a:lnTo>
                <a:lnTo>
                  <a:pt x="114292" y="449605"/>
                </a:lnTo>
                <a:lnTo>
                  <a:pt x="94376" y="460187"/>
                </a:lnTo>
                <a:lnTo>
                  <a:pt x="85546" y="467702"/>
                </a:lnTo>
                <a:lnTo>
                  <a:pt x="73499" y="487226"/>
                </a:lnTo>
                <a:lnTo>
                  <a:pt x="67027" y="509872"/>
                </a:lnTo>
                <a:lnTo>
                  <a:pt x="69701" y="554084"/>
                </a:lnTo>
                <a:lnTo>
                  <a:pt x="80435" y="584049"/>
                </a:lnTo>
                <a:lnTo>
                  <a:pt x="102583" y="619703"/>
                </a:lnTo>
                <a:lnTo>
                  <a:pt x="122025" y="641485"/>
                </a:lnTo>
                <a:lnTo>
                  <a:pt x="127444" y="643880"/>
                </a:lnTo>
                <a:lnTo>
                  <a:pt x="131895" y="642963"/>
                </a:lnTo>
                <a:lnTo>
                  <a:pt x="135700" y="639837"/>
                </a:lnTo>
                <a:lnTo>
                  <a:pt x="135723" y="633563"/>
                </a:lnTo>
                <a:lnTo>
                  <a:pt x="119929" y="597854"/>
                </a:lnTo>
                <a:lnTo>
                  <a:pt x="84476" y="553025"/>
                </a:lnTo>
                <a:lnTo>
                  <a:pt x="41365" y="501055"/>
                </a:lnTo>
                <a:lnTo>
                  <a:pt x="41823" y="494109"/>
                </a:lnTo>
                <a:lnTo>
                  <a:pt x="46320" y="488641"/>
                </a:lnTo>
                <a:lnTo>
                  <a:pt x="53508" y="484157"/>
                </a:lnTo>
                <a:lnTo>
                  <a:pt x="68199" y="481410"/>
                </a:lnTo>
                <a:lnTo>
                  <a:pt x="95076" y="486810"/>
                </a:lnTo>
                <a:lnTo>
                  <a:pt x="145703" y="503651"/>
                </a:lnTo>
                <a:lnTo>
                  <a:pt x="198103" y="523957"/>
                </a:lnTo>
                <a:lnTo>
                  <a:pt x="251041" y="549075"/>
                </a:lnTo>
                <a:lnTo>
                  <a:pt x="305667" y="574430"/>
                </a:lnTo>
                <a:lnTo>
                  <a:pt x="356810" y="598465"/>
                </a:lnTo>
                <a:lnTo>
                  <a:pt x="415844" y="629923"/>
                </a:lnTo>
                <a:lnTo>
                  <a:pt x="477570" y="657137"/>
                </a:lnTo>
                <a:lnTo>
                  <a:pt x="517067" y="671978"/>
                </a:lnTo>
                <a:lnTo>
                  <a:pt x="534029" y="672160"/>
                </a:lnTo>
                <a:lnTo>
                  <a:pt x="539559" y="668521"/>
                </a:lnTo>
                <a:lnTo>
                  <a:pt x="543244" y="662742"/>
                </a:lnTo>
                <a:lnTo>
                  <a:pt x="548432" y="638593"/>
                </a:lnTo>
                <a:lnTo>
                  <a:pt x="551322" y="621564"/>
                </a:lnTo>
                <a:lnTo>
                  <a:pt x="558193" y="608408"/>
                </a:lnTo>
                <a:lnTo>
                  <a:pt x="564887" y="604229"/>
                </a:lnTo>
                <a:lnTo>
                  <a:pt x="583498" y="599587"/>
                </a:lnTo>
                <a:lnTo>
                  <a:pt x="638082" y="600097"/>
                </a:lnTo>
                <a:lnTo>
                  <a:pt x="682803" y="592703"/>
                </a:lnTo>
                <a:lnTo>
                  <a:pt x="697643" y="583569"/>
                </a:lnTo>
                <a:lnTo>
                  <a:pt x="708988" y="571128"/>
                </a:lnTo>
                <a:lnTo>
                  <a:pt x="716824" y="557218"/>
                </a:lnTo>
                <a:lnTo>
                  <a:pt x="718630" y="540421"/>
                </a:lnTo>
                <a:lnTo>
                  <a:pt x="709969" y="492440"/>
                </a:lnTo>
                <a:lnTo>
                  <a:pt x="684358" y="438454"/>
                </a:lnTo>
                <a:lnTo>
                  <a:pt x="640200" y="382902"/>
                </a:lnTo>
                <a:lnTo>
                  <a:pt x="589883" y="326771"/>
                </a:lnTo>
                <a:lnTo>
                  <a:pt x="534049" y="274176"/>
                </a:lnTo>
                <a:lnTo>
                  <a:pt x="479132" y="228201"/>
                </a:lnTo>
                <a:lnTo>
                  <a:pt x="426626" y="177598"/>
                </a:lnTo>
                <a:lnTo>
                  <a:pt x="425214" y="170360"/>
                </a:lnTo>
                <a:lnTo>
                  <a:pt x="430350" y="153377"/>
                </a:lnTo>
                <a:lnTo>
                  <a:pt x="436077" y="147507"/>
                </a:lnTo>
                <a:lnTo>
                  <a:pt x="451381" y="140986"/>
                </a:lnTo>
                <a:lnTo>
                  <a:pt x="508764" y="142425"/>
                </a:lnTo>
                <a:lnTo>
                  <a:pt x="566374" y="147140"/>
                </a:lnTo>
                <a:lnTo>
                  <a:pt x="615162" y="153758"/>
                </a:lnTo>
                <a:lnTo>
                  <a:pt x="678183" y="162664"/>
                </a:lnTo>
                <a:lnTo>
                  <a:pt x="739053" y="165292"/>
                </a:lnTo>
                <a:lnTo>
                  <a:pt x="801712" y="164178"/>
                </a:lnTo>
                <a:lnTo>
                  <a:pt x="819773" y="157893"/>
                </a:lnTo>
                <a:lnTo>
                  <a:pt x="824756" y="153032"/>
                </a:lnTo>
                <a:lnTo>
                  <a:pt x="827241" y="147278"/>
                </a:lnTo>
                <a:lnTo>
                  <a:pt x="828059" y="140927"/>
                </a:lnTo>
                <a:lnTo>
                  <a:pt x="826091" y="135017"/>
                </a:lnTo>
                <a:lnTo>
                  <a:pt x="817199" y="123981"/>
                </a:lnTo>
                <a:lnTo>
                  <a:pt x="789327" y="103238"/>
                </a:lnTo>
                <a:lnTo>
                  <a:pt x="733143" y="81966"/>
                </a:lnTo>
                <a:lnTo>
                  <a:pt x="671166" y="70318"/>
                </a:lnTo>
                <a:lnTo>
                  <a:pt x="608426" y="69043"/>
                </a:lnTo>
                <a:lnTo>
                  <a:pt x="553594" y="78425"/>
                </a:lnTo>
                <a:lnTo>
                  <a:pt x="528871" y="93636"/>
                </a:lnTo>
                <a:lnTo>
                  <a:pt x="509626" y="126078"/>
                </a:lnTo>
                <a:lnTo>
                  <a:pt x="501316" y="159529"/>
                </a:lnTo>
                <a:lnTo>
                  <a:pt x="506483" y="211013"/>
                </a:lnTo>
                <a:lnTo>
                  <a:pt x="516403" y="262294"/>
                </a:lnTo>
                <a:lnTo>
                  <a:pt x="512636" y="295151"/>
                </a:lnTo>
                <a:lnTo>
                  <a:pt x="505521" y="310248"/>
                </a:lnTo>
                <a:lnTo>
                  <a:pt x="499601" y="314943"/>
                </a:lnTo>
                <a:lnTo>
                  <a:pt x="484084" y="320161"/>
                </a:lnTo>
                <a:lnTo>
                  <a:pt x="432522" y="323786"/>
                </a:lnTo>
                <a:lnTo>
                  <a:pt x="376156" y="320223"/>
                </a:lnTo>
                <a:lnTo>
                  <a:pt x="315762" y="311449"/>
                </a:lnTo>
                <a:lnTo>
                  <a:pt x="265458" y="304966"/>
                </a:lnTo>
                <a:lnTo>
                  <a:pt x="214237" y="302673"/>
                </a:lnTo>
                <a:lnTo>
                  <a:pt x="153690" y="301898"/>
                </a:lnTo>
                <a:lnTo>
                  <a:pt x="127810" y="303468"/>
                </a:lnTo>
                <a:lnTo>
                  <a:pt x="69283" y="322262"/>
                </a:lnTo>
                <a:lnTo>
                  <a:pt x="53420" y="330678"/>
                </a:lnTo>
                <a:lnTo>
                  <a:pt x="48185" y="339458"/>
                </a:lnTo>
                <a:lnTo>
                  <a:pt x="42368" y="364859"/>
                </a:lnTo>
                <a:lnTo>
                  <a:pt x="43097" y="396125"/>
                </a:lnTo>
                <a:lnTo>
                  <a:pt x="66063" y="455198"/>
                </a:lnTo>
                <a:lnTo>
                  <a:pt x="118659" y="517799"/>
                </a:lnTo>
                <a:lnTo>
                  <a:pt x="180946" y="580684"/>
                </a:lnTo>
                <a:lnTo>
                  <a:pt x="242412" y="630938"/>
                </a:lnTo>
                <a:lnTo>
                  <a:pt x="293208" y="657227"/>
                </a:lnTo>
                <a:lnTo>
                  <a:pt x="345719" y="667650"/>
                </a:lnTo>
                <a:lnTo>
                  <a:pt x="401451" y="674823"/>
                </a:lnTo>
                <a:lnTo>
                  <a:pt x="453546" y="678886"/>
                </a:lnTo>
                <a:lnTo>
                  <a:pt x="509528" y="684655"/>
                </a:lnTo>
                <a:lnTo>
                  <a:pt x="572578" y="686043"/>
                </a:lnTo>
                <a:lnTo>
                  <a:pt x="632616" y="685479"/>
                </a:lnTo>
                <a:lnTo>
                  <a:pt x="685696" y="678166"/>
                </a:lnTo>
                <a:lnTo>
                  <a:pt x="736533" y="664647"/>
                </a:lnTo>
                <a:lnTo>
                  <a:pt x="766334" y="646700"/>
                </a:lnTo>
                <a:lnTo>
                  <a:pt x="791087" y="625459"/>
                </a:lnTo>
                <a:lnTo>
                  <a:pt x="806337" y="599238"/>
                </a:lnTo>
                <a:lnTo>
                  <a:pt x="816163" y="570237"/>
                </a:lnTo>
                <a:lnTo>
                  <a:pt x="816374" y="536409"/>
                </a:lnTo>
                <a:lnTo>
                  <a:pt x="804403" y="483178"/>
                </a:lnTo>
                <a:lnTo>
                  <a:pt x="770693" y="424664"/>
                </a:lnTo>
                <a:lnTo>
                  <a:pt x="752431" y="402671"/>
                </a:lnTo>
                <a:lnTo>
                  <a:pt x="731096" y="387774"/>
                </a:lnTo>
                <a:lnTo>
                  <a:pt x="723735" y="384227"/>
                </a:lnTo>
                <a:lnTo>
                  <a:pt x="717990" y="384377"/>
                </a:lnTo>
                <a:lnTo>
                  <a:pt x="713321" y="386991"/>
                </a:lnTo>
                <a:lnTo>
                  <a:pt x="709370" y="391248"/>
                </a:lnTo>
                <a:lnTo>
                  <a:pt x="707216" y="407153"/>
                </a:lnTo>
                <a:lnTo>
                  <a:pt x="717060" y="465398"/>
                </a:lnTo>
                <a:lnTo>
                  <a:pt x="720132" y="484247"/>
                </a:lnTo>
                <a:lnTo>
                  <a:pt x="716311" y="519777"/>
                </a:lnTo>
                <a:lnTo>
                  <a:pt x="709184" y="535792"/>
                </a:lnTo>
                <a:lnTo>
                  <a:pt x="698193" y="546263"/>
                </a:lnTo>
                <a:lnTo>
                  <a:pt x="684090" y="552872"/>
                </a:lnTo>
                <a:lnTo>
                  <a:pt x="626459" y="557695"/>
                </a:lnTo>
                <a:lnTo>
                  <a:pt x="571837" y="555832"/>
                </a:lnTo>
                <a:lnTo>
                  <a:pt x="508621" y="547643"/>
                </a:lnTo>
                <a:lnTo>
                  <a:pt x="457066" y="544427"/>
                </a:lnTo>
                <a:lnTo>
                  <a:pt x="404636" y="543474"/>
                </a:lnTo>
                <a:lnTo>
                  <a:pt x="341222" y="543990"/>
                </a:lnTo>
                <a:lnTo>
                  <a:pt x="291944" y="549059"/>
                </a:lnTo>
                <a:lnTo>
                  <a:pt x="263994" y="550616"/>
                </a:ln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CBEF88F-E8CC-45AB-9EFA-E09FEB8BB79D}"/>
              </a:ext>
            </a:extLst>
          </p:cNvPr>
          <p:cNvGrpSpPr/>
          <p:nvPr/>
        </p:nvGrpSpPr>
        <p:grpSpPr>
          <a:xfrm>
            <a:off x="6215175" y="2737995"/>
            <a:ext cx="1636597" cy="1165146"/>
            <a:chOff x="6215175" y="2737995"/>
            <a:chExt cx="1636597" cy="1165146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540A7E2-2D16-4C80-965D-FDEB227798DD}"/>
                </a:ext>
              </a:extLst>
            </p:cNvPr>
            <p:cNvSpPr/>
            <p:nvPr/>
          </p:nvSpPr>
          <p:spPr>
            <a:xfrm>
              <a:off x="6313229" y="2783252"/>
              <a:ext cx="135770" cy="724098"/>
            </a:xfrm>
            <a:custGeom>
              <a:avLst/>
              <a:gdLst/>
              <a:ahLst/>
              <a:cxnLst/>
              <a:rect l="0" t="0" r="0" b="0"/>
              <a:pathLst>
                <a:path w="135770" h="724098">
                  <a:moveTo>
                    <a:pt x="135769" y="0"/>
                  </a:moveTo>
                  <a:lnTo>
                    <a:pt x="128087" y="53976"/>
                  </a:lnTo>
                  <a:lnTo>
                    <a:pt x="120160" y="110890"/>
                  </a:lnTo>
                  <a:lnTo>
                    <a:pt x="114527" y="162980"/>
                  </a:lnTo>
                  <a:lnTo>
                    <a:pt x="107393" y="214459"/>
                  </a:lnTo>
                  <a:lnTo>
                    <a:pt x="97913" y="272181"/>
                  </a:lnTo>
                  <a:lnTo>
                    <a:pt x="87970" y="332005"/>
                  </a:lnTo>
                  <a:lnTo>
                    <a:pt x="77936" y="392244"/>
                  </a:lnTo>
                  <a:lnTo>
                    <a:pt x="67884" y="452566"/>
                  </a:lnTo>
                  <a:lnTo>
                    <a:pt x="57827" y="512903"/>
                  </a:lnTo>
                  <a:lnTo>
                    <a:pt x="47770" y="567223"/>
                  </a:lnTo>
                  <a:lnTo>
                    <a:pt x="37714" y="618304"/>
                  </a:lnTo>
                  <a:lnTo>
                    <a:pt x="22628" y="677500"/>
                  </a:lnTo>
                  <a:lnTo>
                    <a:pt x="0" y="72409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9B5E29-F626-4E12-A0C7-6CACE32DA1AB}"/>
                </a:ext>
              </a:extLst>
            </p:cNvPr>
            <p:cNvSpPr/>
            <p:nvPr/>
          </p:nvSpPr>
          <p:spPr>
            <a:xfrm>
              <a:off x="6479168" y="2737995"/>
              <a:ext cx="1372604" cy="1165146"/>
            </a:xfrm>
            <a:custGeom>
              <a:avLst/>
              <a:gdLst/>
              <a:ahLst/>
              <a:cxnLst/>
              <a:rect l="0" t="0" r="0" b="0"/>
              <a:pathLst>
                <a:path w="1372604" h="1165146">
                  <a:moveTo>
                    <a:pt x="0" y="0"/>
                  </a:moveTo>
                  <a:lnTo>
                    <a:pt x="30584" y="2235"/>
                  </a:lnTo>
                  <a:lnTo>
                    <a:pt x="85903" y="17517"/>
                  </a:lnTo>
                  <a:lnTo>
                    <a:pt x="147050" y="40548"/>
                  </a:lnTo>
                  <a:lnTo>
                    <a:pt x="202157" y="60405"/>
                  </a:lnTo>
                  <a:lnTo>
                    <a:pt x="261651" y="84472"/>
                  </a:lnTo>
                  <a:lnTo>
                    <a:pt x="323873" y="108254"/>
                  </a:lnTo>
                  <a:lnTo>
                    <a:pt x="386822" y="134059"/>
                  </a:lnTo>
                  <a:lnTo>
                    <a:pt x="438112" y="152582"/>
                  </a:lnTo>
                  <a:lnTo>
                    <a:pt x="492697" y="171760"/>
                  </a:lnTo>
                  <a:lnTo>
                    <a:pt x="546864" y="188057"/>
                  </a:lnTo>
                  <a:lnTo>
                    <a:pt x="596995" y="201267"/>
                  </a:lnTo>
                  <a:lnTo>
                    <a:pt x="649004" y="212724"/>
                  </a:lnTo>
                  <a:lnTo>
                    <a:pt x="699335" y="224499"/>
                  </a:lnTo>
                  <a:lnTo>
                    <a:pt x="761391" y="235986"/>
                  </a:lnTo>
                  <a:lnTo>
                    <a:pt x="822071" y="241142"/>
                  </a:lnTo>
                  <a:lnTo>
                    <a:pt x="882480" y="249362"/>
                  </a:lnTo>
                  <a:lnTo>
                    <a:pt x="942833" y="255052"/>
                  </a:lnTo>
                  <a:lnTo>
                    <a:pt x="1003178" y="261359"/>
                  </a:lnTo>
                  <a:lnTo>
                    <a:pt x="1061285" y="263474"/>
                  </a:lnTo>
                  <a:lnTo>
                    <a:pt x="1117367" y="259888"/>
                  </a:lnTo>
                  <a:lnTo>
                    <a:pt x="1177707" y="256904"/>
                  </a:lnTo>
                  <a:lnTo>
                    <a:pt x="1232793" y="255674"/>
                  </a:lnTo>
                  <a:lnTo>
                    <a:pt x="1287910" y="248775"/>
                  </a:lnTo>
                  <a:lnTo>
                    <a:pt x="1315965" y="245610"/>
                  </a:lnTo>
                  <a:lnTo>
                    <a:pt x="1329644" y="250516"/>
                  </a:lnTo>
                  <a:lnTo>
                    <a:pt x="1346769" y="262701"/>
                  </a:lnTo>
                  <a:lnTo>
                    <a:pt x="1355068" y="276550"/>
                  </a:lnTo>
                  <a:lnTo>
                    <a:pt x="1360712" y="295555"/>
                  </a:lnTo>
                  <a:lnTo>
                    <a:pt x="1366570" y="350963"/>
                  </a:lnTo>
                  <a:lnTo>
                    <a:pt x="1367541" y="406140"/>
                  </a:lnTo>
                  <a:lnTo>
                    <a:pt x="1371501" y="467825"/>
                  </a:lnTo>
                  <a:lnTo>
                    <a:pt x="1372603" y="530526"/>
                  </a:lnTo>
                  <a:lnTo>
                    <a:pt x="1370502" y="583027"/>
                  </a:lnTo>
                  <a:lnTo>
                    <a:pt x="1366269" y="637568"/>
                  </a:lnTo>
                  <a:lnTo>
                    <a:pt x="1359411" y="693876"/>
                  </a:lnTo>
                  <a:lnTo>
                    <a:pt x="1352221" y="748454"/>
                  </a:lnTo>
                  <a:lnTo>
                    <a:pt x="1346547" y="803405"/>
                  </a:lnTo>
                  <a:lnTo>
                    <a:pt x="1332174" y="854611"/>
                  </a:lnTo>
                  <a:lnTo>
                    <a:pt x="1317739" y="913660"/>
                  </a:lnTo>
                  <a:lnTo>
                    <a:pt x="1302396" y="975388"/>
                  </a:lnTo>
                  <a:lnTo>
                    <a:pt x="1287288" y="1031847"/>
                  </a:lnTo>
                  <a:lnTo>
                    <a:pt x="1268849" y="1085222"/>
                  </a:lnTo>
                  <a:lnTo>
                    <a:pt x="1238335" y="1143258"/>
                  </a:lnTo>
                  <a:lnTo>
                    <a:pt x="1222492" y="116514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3565028-ED13-4C26-AC93-5D255736D581}"/>
                </a:ext>
              </a:extLst>
            </p:cNvPr>
            <p:cNvSpPr/>
            <p:nvPr/>
          </p:nvSpPr>
          <p:spPr>
            <a:xfrm>
              <a:off x="6215175" y="3612947"/>
              <a:ext cx="26028" cy="112"/>
            </a:xfrm>
            <a:custGeom>
              <a:avLst/>
              <a:gdLst/>
              <a:ahLst/>
              <a:cxnLst/>
              <a:rect l="0" t="0" r="0" b="0"/>
              <a:pathLst>
                <a:path w="26028" h="112">
                  <a:moveTo>
                    <a:pt x="26027" y="111"/>
                  </a:moveTo>
                  <a:lnTo>
                    <a:pt x="21538" y="73"/>
                  </a:ln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BC5A246-71DC-49A7-B68F-6250EABCFA46}"/>
                </a:ext>
              </a:extLst>
            </p:cNvPr>
            <p:cNvSpPr/>
            <p:nvPr/>
          </p:nvSpPr>
          <p:spPr>
            <a:xfrm>
              <a:off x="6607394" y="2949191"/>
              <a:ext cx="912667" cy="263995"/>
            </a:xfrm>
            <a:custGeom>
              <a:avLst/>
              <a:gdLst/>
              <a:ahLst/>
              <a:cxnLst/>
              <a:rect l="0" t="0" r="0" b="0"/>
              <a:pathLst>
                <a:path w="912667" h="263995">
                  <a:moveTo>
                    <a:pt x="0" y="0"/>
                  </a:moveTo>
                  <a:lnTo>
                    <a:pt x="57195" y="41955"/>
                  </a:lnTo>
                  <a:lnTo>
                    <a:pt x="86383" y="61862"/>
                  </a:lnTo>
                  <a:lnTo>
                    <a:pt x="142904" y="79309"/>
                  </a:lnTo>
                  <a:lnTo>
                    <a:pt x="161848" y="81342"/>
                  </a:lnTo>
                  <a:lnTo>
                    <a:pt x="191359" y="74479"/>
                  </a:lnTo>
                  <a:lnTo>
                    <a:pt x="247443" y="47466"/>
                  </a:lnTo>
                  <a:lnTo>
                    <a:pt x="271103" y="36599"/>
                  </a:lnTo>
                  <a:lnTo>
                    <a:pt x="277953" y="36132"/>
                  </a:lnTo>
                  <a:lnTo>
                    <a:pt x="290032" y="40084"/>
                  </a:lnTo>
                  <a:lnTo>
                    <a:pt x="306256" y="51731"/>
                  </a:lnTo>
                  <a:lnTo>
                    <a:pt x="357385" y="111820"/>
                  </a:lnTo>
                  <a:lnTo>
                    <a:pt x="395303" y="139046"/>
                  </a:lnTo>
                  <a:lnTo>
                    <a:pt x="421069" y="151359"/>
                  </a:lnTo>
                  <a:lnTo>
                    <a:pt x="452635" y="156311"/>
                  </a:lnTo>
                  <a:lnTo>
                    <a:pt x="471869" y="153000"/>
                  </a:lnTo>
                  <a:lnTo>
                    <a:pt x="527794" y="129375"/>
                  </a:lnTo>
                  <a:lnTo>
                    <a:pt x="573227" y="110948"/>
                  </a:lnTo>
                  <a:lnTo>
                    <a:pt x="588322" y="110210"/>
                  </a:lnTo>
                  <a:lnTo>
                    <a:pt x="602574" y="113514"/>
                  </a:lnTo>
                  <a:lnTo>
                    <a:pt x="620859" y="125636"/>
                  </a:lnTo>
                  <a:lnTo>
                    <a:pt x="680424" y="182674"/>
                  </a:lnTo>
                  <a:lnTo>
                    <a:pt x="710379" y="208567"/>
                  </a:lnTo>
                  <a:lnTo>
                    <a:pt x="770396" y="243035"/>
                  </a:lnTo>
                  <a:lnTo>
                    <a:pt x="811208" y="258523"/>
                  </a:lnTo>
                  <a:lnTo>
                    <a:pt x="870066" y="263513"/>
                  </a:lnTo>
                  <a:lnTo>
                    <a:pt x="912666" y="26399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3395936-447C-4E47-BCCA-E48FE31ACC18}"/>
                </a:ext>
              </a:extLst>
            </p:cNvPr>
            <p:cNvSpPr/>
            <p:nvPr/>
          </p:nvSpPr>
          <p:spPr>
            <a:xfrm>
              <a:off x="6584766" y="3100044"/>
              <a:ext cx="965465" cy="331880"/>
            </a:xfrm>
            <a:custGeom>
              <a:avLst/>
              <a:gdLst/>
              <a:ahLst/>
              <a:cxnLst/>
              <a:rect l="0" t="0" r="0" b="0"/>
              <a:pathLst>
                <a:path w="965465" h="331880">
                  <a:moveTo>
                    <a:pt x="0" y="0"/>
                  </a:moveTo>
                  <a:lnTo>
                    <a:pt x="30585" y="2236"/>
                  </a:lnTo>
                  <a:lnTo>
                    <a:pt x="86999" y="17731"/>
                  </a:lnTo>
                  <a:lnTo>
                    <a:pt x="148290" y="36045"/>
                  </a:lnTo>
                  <a:lnTo>
                    <a:pt x="211095" y="62546"/>
                  </a:lnTo>
                  <a:lnTo>
                    <a:pt x="274356" y="94141"/>
                  </a:lnTo>
                  <a:lnTo>
                    <a:pt x="317899" y="130903"/>
                  </a:lnTo>
                  <a:lnTo>
                    <a:pt x="336908" y="158926"/>
                  </a:lnTo>
                  <a:lnTo>
                    <a:pt x="348454" y="178947"/>
                  </a:lnTo>
                  <a:lnTo>
                    <a:pt x="396753" y="226601"/>
                  </a:lnTo>
                  <a:lnTo>
                    <a:pt x="433511" y="240995"/>
                  </a:lnTo>
                  <a:lnTo>
                    <a:pt x="484960" y="247346"/>
                  </a:lnTo>
                  <a:lnTo>
                    <a:pt x="544060" y="244699"/>
                  </a:lnTo>
                  <a:lnTo>
                    <a:pt x="605795" y="231161"/>
                  </a:lnTo>
                  <a:lnTo>
                    <a:pt x="645292" y="228083"/>
                  </a:lnTo>
                  <a:lnTo>
                    <a:pt x="662254" y="230714"/>
                  </a:lnTo>
                  <a:lnTo>
                    <a:pt x="675940" y="236911"/>
                  </a:lnTo>
                  <a:lnTo>
                    <a:pt x="735570" y="284162"/>
                  </a:lnTo>
                  <a:lnTo>
                    <a:pt x="791744" y="314284"/>
                  </a:lnTo>
                  <a:lnTo>
                    <a:pt x="834180" y="327534"/>
                  </a:lnTo>
                  <a:lnTo>
                    <a:pt x="895018" y="331497"/>
                  </a:lnTo>
                  <a:lnTo>
                    <a:pt x="956522" y="331857"/>
                  </a:lnTo>
                  <a:lnTo>
                    <a:pt x="965464" y="33187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2728A16-ACEE-4F08-A3FA-9053DADBD8CF}"/>
                </a:ext>
              </a:extLst>
            </p:cNvPr>
            <p:cNvSpPr/>
            <p:nvPr/>
          </p:nvSpPr>
          <p:spPr>
            <a:xfrm>
              <a:off x="6697907" y="3318782"/>
              <a:ext cx="580787" cy="188568"/>
            </a:xfrm>
            <a:custGeom>
              <a:avLst/>
              <a:gdLst/>
              <a:ahLst/>
              <a:cxnLst/>
              <a:rect l="0" t="0" r="0" b="0"/>
              <a:pathLst>
                <a:path w="580787" h="188568">
                  <a:moveTo>
                    <a:pt x="0" y="0"/>
                  </a:moveTo>
                  <a:lnTo>
                    <a:pt x="57784" y="21252"/>
                  </a:lnTo>
                  <a:lnTo>
                    <a:pt x="113576" y="37593"/>
                  </a:lnTo>
                  <a:lnTo>
                    <a:pt x="173520" y="52789"/>
                  </a:lnTo>
                  <a:lnTo>
                    <a:pt x="225447" y="59347"/>
                  </a:lnTo>
                  <a:lnTo>
                    <a:pt x="280404" y="60145"/>
                  </a:lnTo>
                  <a:lnTo>
                    <a:pt x="335678" y="60303"/>
                  </a:lnTo>
                  <a:lnTo>
                    <a:pt x="370251" y="60330"/>
                  </a:lnTo>
                  <a:lnTo>
                    <a:pt x="379250" y="62848"/>
                  </a:lnTo>
                  <a:lnTo>
                    <a:pt x="438335" y="106186"/>
                  </a:lnTo>
                  <a:lnTo>
                    <a:pt x="495656" y="146437"/>
                  </a:lnTo>
                  <a:lnTo>
                    <a:pt x="556984" y="174690"/>
                  </a:lnTo>
                  <a:lnTo>
                    <a:pt x="580786" y="18856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DEECEB-6E93-4744-837A-4592B4D884C7}"/>
              </a:ext>
            </a:extLst>
          </p:cNvPr>
          <p:cNvGrpSpPr/>
          <p:nvPr/>
        </p:nvGrpSpPr>
        <p:grpSpPr>
          <a:xfrm>
            <a:off x="6237803" y="3658203"/>
            <a:ext cx="1719733" cy="715224"/>
            <a:chOff x="6237803" y="3658203"/>
            <a:chExt cx="1719733" cy="715224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383B97E-850D-4881-B29A-98B2A5FBD2A6}"/>
                </a:ext>
              </a:extLst>
            </p:cNvPr>
            <p:cNvSpPr/>
            <p:nvPr/>
          </p:nvSpPr>
          <p:spPr>
            <a:xfrm>
              <a:off x="6237803" y="3658203"/>
              <a:ext cx="1485909" cy="181026"/>
            </a:xfrm>
            <a:custGeom>
              <a:avLst/>
              <a:gdLst/>
              <a:ahLst/>
              <a:cxnLst/>
              <a:rect l="0" t="0" r="0" b="0"/>
              <a:pathLst>
                <a:path w="1485909" h="181026">
                  <a:moveTo>
                    <a:pt x="1485908" y="181025"/>
                  </a:moveTo>
                  <a:lnTo>
                    <a:pt x="1428426" y="168998"/>
                  </a:lnTo>
                  <a:lnTo>
                    <a:pt x="1371458" y="162337"/>
                  </a:lnTo>
                  <a:lnTo>
                    <a:pt x="1316393" y="156681"/>
                  </a:lnTo>
                  <a:lnTo>
                    <a:pt x="1262354" y="146438"/>
                  </a:lnTo>
                  <a:lnTo>
                    <a:pt x="1203122" y="139719"/>
                  </a:lnTo>
                  <a:lnTo>
                    <a:pt x="1141528" y="128318"/>
                  </a:lnTo>
                  <a:lnTo>
                    <a:pt x="1089560" y="117850"/>
                  </a:lnTo>
                  <a:lnTo>
                    <a:pt x="1027816" y="109550"/>
                  </a:lnTo>
                  <a:lnTo>
                    <a:pt x="968211" y="103883"/>
                  </a:lnTo>
                  <a:lnTo>
                    <a:pt x="905173" y="97985"/>
                  </a:lnTo>
                  <a:lnTo>
                    <a:pt x="842470" y="91662"/>
                  </a:lnTo>
                  <a:lnTo>
                    <a:pt x="779066" y="86610"/>
                  </a:lnTo>
                  <a:lnTo>
                    <a:pt x="728251" y="83688"/>
                  </a:lnTo>
                  <a:lnTo>
                    <a:pt x="664824" y="83111"/>
                  </a:lnTo>
                  <a:lnTo>
                    <a:pt x="604858" y="77805"/>
                  </a:lnTo>
                  <a:lnTo>
                    <a:pt x="555216" y="75897"/>
                  </a:lnTo>
                  <a:lnTo>
                    <a:pt x="497236" y="75520"/>
                  </a:lnTo>
                  <a:lnTo>
                    <a:pt x="440223" y="69469"/>
                  </a:lnTo>
                  <a:lnTo>
                    <a:pt x="379327" y="62071"/>
                  </a:lnTo>
                  <a:lnTo>
                    <a:pt x="323278" y="52644"/>
                  </a:lnTo>
                  <a:lnTo>
                    <a:pt x="271793" y="46716"/>
                  </a:lnTo>
                  <a:lnTo>
                    <a:pt x="209397" y="37244"/>
                  </a:lnTo>
                  <a:lnTo>
                    <a:pt x="158599" y="27564"/>
                  </a:lnTo>
                  <a:lnTo>
                    <a:pt x="99770" y="17582"/>
                  </a:lnTo>
                  <a:lnTo>
                    <a:pt x="43629" y="9031"/>
                  </a:ln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E0E65D3-9DF0-45E2-A5F9-8863AC201B3E}"/>
                </a:ext>
              </a:extLst>
            </p:cNvPr>
            <p:cNvSpPr/>
            <p:nvPr/>
          </p:nvSpPr>
          <p:spPr>
            <a:xfrm>
              <a:off x="6468254" y="3816648"/>
              <a:ext cx="282452" cy="448197"/>
            </a:xfrm>
            <a:custGeom>
              <a:avLst/>
              <a:gdLst/>
              <a:ahLst/>
              <a:cxnLst/>
              <a:rect l="0" t="0" r="0" b="0"/>
              <a:pathLst>
                <a:path w="282452" h="448197">
                  <a:moveTo>
                    <a:pt x="282451" y="37665"/>
                  </a:moveTo>
                  <a:lnTo>
                    <a:pt x="222766" y="6209"/>
                  </a:lnTo>
                  <a:lnTo>
                    <a:pt x="162409" y="501"/>
                  </a:lnTo>
                  <a:lnTo>
                    <a:pt x="99189" y="0"/>
                  </a:lnTo>
                  <a:lnTo>
                    <a:pt x="49094" y="10454"/>
                  </a:lnTo>
                  <a:lnTo>
                    <a:pt x="30142" y="21688"/>
                  </a:lnTo>
                  <a:lnTo>
                    <a:pt x="9906" y="39636"/>
                  </a:lnTo>
                  <a:lnTo>
                    <a:pt x="2086" y="58096"/>
                  </a:lnTo>
                  <a:lnTo>
                    <a:pt x="0" y="68885"/>
                  </a:lnTo>
                  <a:lnTo>
                    <a:pt x="4388" y="92048"/>
                  </a:lnTo>
                  <a:lnTo>
                    <a:pt x="23687" y="133054"/>
                  </a:lnTo>
                  <a:lnTo>
                    <a:pt x="38102" y="147385"/>
                  </a:lnTo>
                  <a:lnTo>
                    <a:pt x="94284" y="188881"/>
                  </a:lnTo>
                  <a:lnTo>
                    <a:pt x="149405" y="227118"/>
                  </a:lnTo>
                  <a:lnTo>
                    <a:pt x="211012" y="279174"/>
                  </a:lnTo>
                  <a:lnTo>
                    <a:pt x="257835" y="331908"/>
                  </a:lnTo>
                  <a:lnTo>
                    <a:pt x="266761" y="350582"/>
                  </a:lnTo>
                  <a:lnTo>
                    <a:pt x="269053" y="372290"/>
                  </a:lnTo>
                  <a:lnTo>
                    <a:pt x="263695" y="412362"/>
                  </a:lnTo>
                  <a:lnTo>
                    <a:pt x="250369" y="428801"/>
                  </a:lnTo>
                  <a:lnTo>
                    <a:pt x="240949" y="436706"/>
                  </a:lnTo>
                  <a:lnTo>
                    <a:pt x="217074" y="445487"/>
                  </a:lnTo>
                  <a:lnTo>
                    <a:pt x="175361" y="448196"/>
                  </a:lnTo>
                  <a:lnTo>
                    <a:pt x="119294" y="439373"/>
                  </a:lnTo>
                  <a:lnTo>
                    <a:pt x="86891" y="427538"/>
                  </a:lnTo>
                  <a:lnTo>
                    <a:pt x="56279" y="405303"/>
                  </a:lnTo>
                  <a:lnTo>
                    <a:pt x="32881" y="376700"/>
                  </a:lnTo>
                  <a:lnTo>
                    <a:pt x="18457" y="34691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31E86D8-D8F6-48BA-A5A3-B10B2B873D78}"/>
                </a:ext>
              </a:extLst>
            </p:cNvPr>
            <p:cNvSpPr/>
            <p:nvPr/>
          </p:nvSpPr>
          <p:spPr>
            <a:xfrm>
              <a:off x="6904905" y="3899569"/>
              <a:ext cx="242359" cy="369593"/>
            </a:xfrm>
            <a:custGeom>
              <a:avLst/>
              <a:gdLst/>
              <a:ahLst/>
              <a:cxnLst/>
              <a:rect l="0" t="0" r="0" b="0"/>
              <a:pathLst>
                <a:path w="242359" h="369593">
                  <a:moveTo>
                    <a:pt x="41910" y="0"/>
                  </a:moveTo>
                  <a:lnTo>
                    <a:pt x="41910" y="60501"/>
                  </a:lnTo>
                  <a:lnTo>
                    <a:pt x="33706" y="119380"/>
                  </a:lnTo>
                  <a:lnTo>
                    <a:pt x="27731" y="175980"/>
                  </a:lnTo>
                  <a:lnTo>
                    <a:pt x="26945" y="232466"/>
                  </a:lnTo>
                  <a:lnTo>
                    <a:pt x="24606" y="290582"/>
                  </a:lnTo>
                  <a:lnTo>
                    <a:pt x="16329" y="335734"/>
                  </a:lnTo>
                  <a:lnTo>
                    <a:pt x="13123" y="338639"/>
                  </a:lnTo>
                  <a:lnTo>
                    <a:pt x="9309" y="337224"/>
                  </a:lnTo>
                  <a:lnTo>
                    <a:pt x="5091" y="332927"/>
                  </a:lnTo>
                  <a:lnTo>
                    <a:pt x="403" y="314745"/>
                  </a:lnTo>
                  <a:lnTo>
                    <a:pt x="0" y="280708"/>
                  </a:lnTo>
                  <a:lnTo>
                    <a:pt x="12034" y="218882"/>
                  </a:lnTo>
                  <a:lnTo>
                    <a:pt x="30371" y="169311"/>
                  </a:lnTo>
                  <a:lnTo>
                    <a:pt x="64599" y="109603"/>
                  </a:lnTo>
                  <a:lnTo>
                    <a:pt x="106235" y="64139"/>
                  </a:lnTo>
                  <a:lnTo>
                    <a:pt x="126060" y="52155"/>
                  </a:lnTo>
                  <a:lnTo>
                    <a:pt x="156122" y="41435"/>
                  </a:lnTo>
                  <a:lnTo>
                    <a:pt x="174244" y="39368"/>
                  </a:lnTo>
                  <a:lnTo>
                    <a:pt x="203293" y="46212"/>
                  </a:lnTo>
                  <a:lnTo>
                    <a:pt x="218675" y="58811"/>
                  </a:lnTo>
                  <a:lnTo>
                    <a:pt x="230260" y="76423"/>
                  </a:lnTo>
                  <a:lnTo>
                    <a:pt x="240656" y="110735"/>
                  </a:lnTo>
                  <a:lnTo>
                    <a:pt x="242358" y="160250"/>
                  </a:lnTo>
                  <a:lnTo>
                    <a:pt x="234873" y="211003"/>
                  </a:lnTo>
                  <a:lnTo>
                    <a:pt x="225323" y="261132"/>
                  </a:lnTo>
                  <a:lnTo>
                    <a:pt x="217602" y="315483"/>
                  </a:lnTo>
                  <a:lnTo>
                    <a:pt x="215392" y="36959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1F4B9DC-F91D-49C4-8932-1315777E4FB6}"/>
                </a:ext>
              </a:extLst>
            </p:cNvPr>
            <p:cNvSpPr/>
            <p:nvPr/>
          </p:nvSpPr>
          <p:spPr>
            <a:xfrm>
              <a:off x="7295435" y="4012619"/>
              <a:ext cx="662101" cy="360808"/>
            </a:xfrm>
            <a:custGeom>
              <a:avLst/>
              <a:gdLst/>
              <a:ahLst/>
              <a:cxnLst/>
              <a:rect l="0" t="0" r="0" b="0"/>
              <a:pathLst>
                <a:path w="662101" h="360808">
                  <a:moveTo>
                    <a:pt x="111484" y="52889"/>
                  </a:moveTo>
                  <a:lnTo>
                    <a:pt x="119493" y="40877"/>
                  </a:lnTo>
                  <a:lnTo>
                    <a:pt x="124472" y="17390"/>
                  </a:lnTo>
                  <a:lnTo>
                    <a:pt x="122656" y="10785"/>
                  </a:lnTo>
                  <a:lnTo>
                    <a:pt x="118932" y="5544"/>
                  </a:lnTo>
                  <a:lnTo>
                    <a:pt x="113935" y="1212"/>
                  </a:lnTo>
                  <a:lnTo>
                    <a:pt x="106413" y="0"/>
                  </a:lnTo>
                  <a:lnTo>
                    <a:pt x="86882" y="3123"/>
                  </a:lnTo>
                  <a:lnTo>
                    <a:pt x="50303" y="23449"/>
                  </a:lnTo>
                  <a:lnTo>
                    <a:pt x="36522" y="33938"/>
                  </a:lnTo>
                  <a:lnTo>
                    <a:pt x="20178" y="53979"/>
                  </a:lnTo>
                  <a:lnTo>
                    <a:pt x="3930" y="94750"/>
                  </a:lnTo>
                  <a:lnTo>
                    <a:pt x="0" y="123772"/>
                  </a:lnTo>
                  <a:lnTo>
                    <a:pt x="11306" y="186871"/>
                  </a:lnTo>
                  <a:lnTo>
                    <a:pt x="20249" y="216530"/>
                  </a:lnTo>
                  <a:lnTo>
                    <a:pt x="52041" y="262623"/>
                  </a:lnTo>
                  <a:lnTo>
                    <a:pt x="59284" y="267301"/>
                  </a:lnTo>
                  <a:lnTo>
                    <a:pt x="74037" y="270263"/>
                  </a:lnTo>
                  <a:lnTo>
                    <a:pt x="80653" y="268204"/>
                  </a:lnTo>
                  <a:lnTo>
                    <a:pt x="92473" y="259211"/>
                  </a:lnTo>
                  <a:lnTo>
                    <a:pt x="122577" y="213789"/>
                  </a:lnTo>
                  <a:lnTo>
                    <a:pt x="143934" y="154630"/>
                  </a:lnTo>
                  <a:lnTo>
                    <a:pt x="161754" y="98361"/>
                  </a:lnTo>
                  <a:lnTo>
                    <a:pt x="179368" y="39389"/>
                  </a:lnTo>
                  <a:lnTo>
                    <a:pt x="181882" y="31318"/>
                  </a:lnTo>
                  <a:lnTo>
                    <a:pt x="191379" y="20115"/>
                  </a:lnTo>
                  <a:lnTo>
                    <a:pt x="197432" y="15954"/>
                  </a:lnTo>
                  <a:lnTo>
                    <a:pt x="203144" y="15695"/>
                  </a:lnTo>
                  <a:lnTo>
                    <a:pt x="208629" y="18036"/>
                  </a:lnTo>
                  <a:lnTo>
                    <a:pt x="226590" y="35579"/>
                  </a:lnTo>
                  <a:lnTo>
                    <a:pt x="243365" y="59773"/>
                  </a:lnTo>
                  <a:lnTo>
                    <a:pt x="264625" y="117197"/>
                  </a:lnTo>
                  <a:lnTo>
                    <a:pt x="279917" y="176214"/>
                  </a:lnTo>
                  <a:lnTo>
                    <a:pt x="290828" y="231052"/>
                  </a:lnTo>
                  <a:lnTo>
                    <a:pt x="313063" y="277800"/>
                  </a:lnTo>
                  <a:lnTo>
                    <a:pt x="317944" y="281609"/>
                  </a:lnTo>
                  <a:lnTo>
                    <a:pt x="322875" y="282472"/>
                  </a:lnTo>
                  <a:lnTo>
                    <a:pt x="327838" y="281372"/>
                  </a:lnTo>
                  <a:lnTo>
                    <a:pt x="331985" y="278123"/>
                  </a:lnTo>
                  <a:lnTo>
                    <a:pt x="342664" y="259864"/>
                  </a:lnTo>
                  <a:lnTo>
                    <a:pt x="367413" y="196983"/>
                  </a:lnTo>
                  <a:lnTo>
                    <a:pt x="389508" y="136954"/>
                  </a:lnTo>
                  <a:lnTo>
                    <a:pt x="394889" y="133236"/>
                  </a:lnTo>
                  <a:lnTo>
                    <a:pt x="400989" y="132434"/>
                  </a:lnTo>
                  <a:lnTo>
                    <a:pt x="407571" y="133576"/>
                  </a:lnTo>
                  <a:lnTo>
                    <a:pt x="412797" y="136851"/>
                  </a:lnTo>
                  <a:lnTo>
                    <a:pt x="420838" y="147195"/>
                  </a:lnTo>
                  <a:lnTo>
                    <a:pt x="444616" y="201980"/>
                  </a:lnTo>
                  <a:lnTo>
                    <a:pt x="458282" y="253899"/>
                  </a:lnTo>
                  <a:lnTo>
                    <a:pt x="470996" y="307844"/>
                  </a:lnTo>
                  <a:lnTo>
                    <a:pt x="483306" y="345020"/>
                  </a:lnTo>
                  <a:lnTo>
                    <a:pt x="487591" y="353241"/>
                  </a:lnTo>
                  <a:lnTo>
                    <a:pt x="493800" y="357883"/>
                  </a:lnTo>
                  <a:lnTo>
                    <a:pt x="509639" y="360807"/>
                  </a:lnTo>
                  <a:lnTo>
                    <a:pt x="523382" y="357078"/>
                  </a:lnTo>
                  <a:lnTo>
                    <a:pt x="535078" y="348995"/>
                  </a:lnTo>
                  <a:lnTo>
                    <a:pt x="551924" y="327795"/>
                  </a:lnTo>
                  <a:lnTo>
                    <a:pt x="583059" y="270550"/>
                  </a:lnTo>
                  <a:lnTo>
                    <a:pt x="610229" y="208898"/>
                  </a:lnTo>
                  <a:lnTo>
                    <a:pt x="626761" y="152446"/>
                  </a:lnTo>
                  <a:lnTo>
                    <a:pt x="647009" y="90662"/>
                  </a:lnTo>
                  <a:lnTo>
                    <a:pt x="654555" y="72462"/>
                  </a:lnTo>
                  <a:lnTo>
                    <a:pt x="662100" y="6043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7269E60-6B02-4ADE-A4D3-2764EA6F8426}"/>
              </a:ext>
            </a:extLst>
          </p:cNvPr>
          <p:cNvGrpSpPr/>
          <p:nvPr/>
        </p:nvGrpSpPr>
        <p:grpSpPr>
          <a:xfrm>
            <a:off x="3845980" y="3659426"/>
            <a:ext cx="1305676" cy="602193"/>
            <a:chOff x="3845980" y="3659426"/>
            <a:chExt cx="1305676" cy="602193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6575B3F-0EAE-46F1-9357-A761B32AF177}"/>
                </a:ext>
              </a:extLst>
            </p:cNvPr>
            <p:cNvSpPr/>
            <p:nvPr/>
          </p:nvSpPr>
          <p:spPr>
            <a:xfrm>
              <a:off x="3845980" y="3659426"/>
              <a:ext cx="364832" cy="461240"/>
            </a:xfrm>
            <a:custGeom>
              <a:avLst/>
              <a:gdLst/>
              <a:ahLst/>
              <a:cxnLst/>
              <a:rect l="0" t="0" r="0" b="0"/>
              <a:pathLst>
                <a:path w="364832" h="461240">
                  <a:moveTo>
                    <a:pt x="347754" y="44034"/>
                  </a:moveTo>
                  <a:lnTo>
                    <a:pt x="328013" y="26807"/>
                  </a:lnTo>
                  <a:lnTo>
                    <a:pt x="295438" y="12297"/>
                  </a:lnTo>
                  <a:lnTo>
                    <a:pt x="239428" y="1697"/>
                  </a:lnTo>
                  <a:lnTo>
                    <a:pt x="184963" y="0"/>
                  </a:lnTo>
                  <a:lnTo>
                    <a:pt x="124044" y="11676"/>
                  </a:lnTo>
                  <a:lnTo>
                    <a:pt x="86006" y="23706"/>
                  </a:lnTo>
                  <a:lnTo>
                    <a:pt x="22684" y="54879"/>
                  </a:lnTo>
                  <a:lnTo>
                    <a:pt x="11638" y="64498"/>
                  </a:lnTo>
                  <a:lnTo>
                    <a:pt x="0" y="87345"/>
                  </a:lnTo>
                  <a:lnTo>
                    <a:pt x="264" y="95536"/>
                  </a:lnTo>
                  <a:lnTo>
                    <a:pt x="7261" y="111341"/>
                  </a:lnTo>
                  <a:lnTo>
                    <a:pt x="25335" y="130371"/>
                  </a:lnTo>
                  <a:lnTo>
                    <a:pt x="88304" y="165117"/>
                  </a:lnTo>
                  <a:lnTo>
                    <a:pt x="142030" y="189912"/>
                  </a:lnTo>
                  <a:lnTo>
                    <a:pt x="202318" y="219012"/>
                  </a:lnTo>
                  <a:lnTo>
                    <a:pt x="262601" y="255426"/>
                  </a:lnTo>
                  <a:lnTo>
                    <a:pt x="313106" y="293806"/>
                  </a:lnTo>
                  <a:lnTo>
                    <a:pt x="348817" y="345044"/>
                  </a:lnTo>
                  <a:lnTo>
                    <a:pt x="364831" y="387367"/>
                  </a:lnTo>
                  <a:lnTo>
                    <a:pt x="364733" y="420558"/>
                  </a:lnTo>
                  <a:lnTo>
                    <a:pt x="356977" y="440173"/>
                  </a:lnTo>
                  <a:lnTo>
                    <a:pt x="351388" y="448923"/>
                  </a:lnTo>
                  <a:lnTo>
                    <a:pt x="344310" y="454757"/>
                  </a:lnTo>
                  <a:lnTo>
                    <a:pt x="327506" y="461239"/>
                  </a:lnTo>
                  <a:lnTo>
                    <a:pt x="273853" y="454194"/>
                  </a:lnTo>
                  <a:lnTo>
                    <a:pt x="239070" y="444735"/>
                  </a:lnTo>
                  <a:lnTo>
                    <a:pt x="176957" y="410686"/>
                  </a:lnTo>
                  <a:lnTo>
                    <a:pt x="122520" y="375525"/>
                  </a:lnTo>
                  <a:lnTo>
                    <a:pt x="65425" y="334626"/>
                  </a:lnTo>
                  <a:lnTo>
                    <a:pt x="8333" y="277857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F8FBD36-D2EE-4B1C-B809-0DBADA5E0DDB}"/>
                </a:ext>
              </a:extLst>
            </p:cNvPr>
            <p:cNvSpPr/>
            <p:nvPr/>
          </p:nvSpPr>
          <p:spPr>
            <a:xfrm>
              <a:off x="4362521" y="3828882"/>
              <a:ext cx="250638" cy="284847"/>
            </a:xfrm>
            <a:custGeom>
              <a:avLst/>
              <a:gdLst/>
              <a:ahLst/>
              <a:cxnLst/>
              <a:rect l="0" t="0" r="0" b="0"/>
              <a:pathLst>
                <a:path w="250638" h="284847">
                  <a:moveTo>
                    <a:pt x="185720" y="17889"/>
                  </a:moveTo>
                  <a:lnTo>
                    <a:pt x="172838" y="6683"/>
                  </a:lnTo>
                  <a:lnTo>
                    <a:pt x="160718" y="896"/>
                  </a:lnTo>
                  <a:lnTo>
                    <a:pt x="144716" y="0"/>
                  </a:lnTo>
                  <a:lnTo>
                    <a:pt x="103125" y="10258"/>
                  </a:lnTo>
                  <a:lnTo>
                    <a:pt x="66601" y="29262"/>
                  </a:lnTo>
                  <a:lnTo>
                    <a:pt x="27529" y="63649"/>
                  </a:lnTo>
                  <a:lnTo>
                    <a:pt x="12764" y="89926"/>
                  </a:lnTo>
                  <a:lnTo>
                    <a:pt x="1105" y="131353"/>
                  </a:lnTo>
                  <a:lnTo>
                    <a:pt x="0" y="173494"/>
                  </a:lnTo>
                  <a:lnTo>
                    <a:pt x="9543" y="203394"/>
                  </a:lnTo>
                  <a:lnTo>
                    <a:pt x="32658" y="243766"/>
                  </a:lnTo>
                  <a:lnTo>
                    <a:pt x="55536" y="262674"/>
                  </a:lnTo>
                  <a:lnTo>
                    <a:pt x="97184" y="281008"/>
                  </a:lnTo>
                  <a:lnTo>
                    <a:pt x="117876" y="284846"/>
                  </a:lnTo>
                  <a:lnTo>
                    <a:pt x="155282" y="281457"/>
                  </a:lnTo>
                  <a:lnTo>
                    <a:pt x="199777" y="261051"/>
                  </a:lnTo>
                  <a:lnTo>
                    <a:pt x="219125" y="242467"/>
                  </a:lnTo>
                  <a:lnTo>
                    <a:pt x="239840" y="207640"/>
                  </a:lnTo>
                  <a:lnTo>
                    <a:pt x="250637" y="168480"/>
                  </a:lnTo>
                  <a:lnTo>
                    <a:pt x="250489" y="138494"/>
                  </a:lnTo>
                  <a:lnTo>
                    <a:pt x="242931" y="102333"/>
                  </a:lnTo>
                  <a:lnTo>
                    <a:pt x="227347" y="71817"/>
                  </a:lnTo>
                  <a:lnTo>
                    <a:pt x="199902" y="33922"/>
                  </a:lnTo>
                  <a:lnTo>
                    <a:pt x="200805" y="32974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7649446-A24B-44FF-80AB-7DC99774D94C}"/>
                </a:ext>
              </a:extLst>
            </p:cNvPr>
            <p:cNvSpPr/>
            <p:nvPr/>
          </p:nvSpPr>
          <p:spPr>
            <a:xfrm>
              <a:off x="4782064" y="3997624"/>
              <a:ext cx="15086" cy="203654"/>
            </a:xfrm>
            <a:custGeom>
              <a:avLst/>
              <a:gdLst/>
              <a:ahLst/>
              <a:cxnLst/>
              <a:rect l="0" t="0" r="0" b="0"/>
              <a:pathLst>
                <a:path w="15086" h="203654">
                  <a:moveTo>
                    <a:pt x="15085" y="0"/>
                  </a:moveTo>
                  <a:lnTo>
                    <a:pt x="15085" y="54983"/>
                  </a:lnTo>
                  <a:lnTo>
                    <a:pt x="15085" y="111865"/>
                  </a:lnTo>
                  <a:lnTo>
                    <a:pt x="13409" y="150569"/>
                  </a:lnTo>
                  <a:lnTo>
                    <a:pt x="0" y="20365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9B30CE4-70A3-4DBC-872A-2D32DC29E918}"/>
                </a:ext>
              </a:extLst>
            </p:cNvPr>
            <p:cNvSpPr/>
            <p:nvPr/>
          </p:nvSpPr>
          <p:spPr>
            <a:xfrm>
              <a:off x="4827320" y="3824143"/>
              <a:ext cx="22629" cy="37714"/>
            </a:xfrm>
            <a:custGeom>
              <a:avLst/>
              <a:gdLst/>
              <a:ahLst/>
              <a:cxnLst/>
              <a:rect l="0" t="0" r="0" b="0"/>
              <a:pathLst>
                <a:path w="22629" h="37714">
                  <a:moveTo>
                    <a:pt x="0" y="0"/>
                  </a:moveTo>
                  <a:lnTo>
                    <a:pt x="6860" y="17226"/>
                  </a:lnTo>
                  <a:lnTo>
                    <a:pt x="22628" y="37713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EB7A2DF-CF32-4E67-8B99-182F413BE22C}"/>
                </a:ext>
              </a:extLst>
            </p:cNvPr>
            <p:cNvSpPr/>
            <p:nvPr/>
          </p:nvSpPr>
          <p:spPr>
            <a:xfrm>
              <a:off x="5107003" y="3748716"/>
              <a:ext cx="44653" cy="512903"/>
            </a:xfrm>
            <a:custGeom>
              <a:avLst/>
              <a:gdLst/>
              <a:ahLst/>
              <a:cxnLst/>
              <a:rect l="0" t="0" r="0" b="0"/>
              <a:pathLst>
                <a:path w="44653" h="512903">
                  <a:moveTo>
                    <a:pt x="14482" y="0"/>
                  </a:moveTo>
                  <a:lnTo>
                    <a:pt x="3983" y="54006"/>
                  </a:lnTo>
                  <a:lnTo>
                    <a:pt x="0" y="114209"/>
                  </a:lnTo>
                  <a:lnTo>
                    <a:pt x="4659" y="176975"/>
                  </a:lnTo>
                  <a:lnTo>
                    <a:pt x="8724" y="232278"/>
                  </a:lnTo>
                  <a:lnTo>
                    <a:pt x="21353" y="283802"/>
                  </a:lnTo>
                  <a:lnTo>
                    <a:pt x="28782" y="338678"/>
                  </a:lnTo>
                  <a:lnTo>
                    <a:pt x="39852" y="397978"/>
                  </a:lnTo>
                  <a:lnTo>
                    <a:pt x="44020" y="451995"/>
                  </a:lnTo>
                  <a:lnTo>
                    <a:pt x="44652" y="512902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057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2B492C-E353-4428-9A79-8D4F9EF7214A}"/>
              </a:ext>
            </a:extLst>
          </p:cNvPr>
          <p:cNvSpPr txBox="1"/>
          <p:nvPr/>
        </p:nvSpPr>
        <p:spPr>
          <a:xfrm>
            <a:off x="431800" y="939800"/>
            <a:ext cx="9525889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omic Sans MS - 24"/>
              </a:rPr>
              <a:t>Challenge: Oh no!! You are mushing down the Iditarod Trail and your sled breaks. Using only the materials in front of you design and build a new dog sled. The sled has to be able to be pulled by dogs, slide on snow, and have a place for the musher to stand. </a:t>
            </a:r>
          </a:p>
        </p:txBody>
      </p:sp>
    </p:spTree>
    <p:extLst>
      <p:ext uri="{BB962C8B-B14F-4D97-AF65-F5344CB8AC3E}">
        <p14:creationId xmlns:p14="http://schemas.microsoft.com/office/powerpoint/2010/main" val="340947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FB552-4922-4500-95CA-F2BFACA6597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-101600"/>
            <a:ext cx="6212840" cy="341541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9CA1D2-F461-41F8-A57E-F76E11EB708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1917700"/>
            <a:ext cx="4208907" cy="314591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60014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1E51A-30CF-40DA-A0C5-FF7AFFC52BB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711200"/>
            <a:ext cx="6363970" cy="457225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E6587-3527-45D2-BA06-2790D8167FB9}"/>
              </a:ext>
            </a:extLst>
          </p:cNvPr>
          <p:cNvSpPr txBox="1"/>
          <p:nvPr/>
        </p:nvSpPr>
        <p:spPr>
          <a:xfrm>
            <a:off x="317500" y="254000"/>
            <a:ext cx="9697212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omic Sans MS - 24"/>
              </a:rPr>
              <a:t>Label the cardinal directions of the map the mushers are traveling.</a:t>
            </a:r>
          </a:p>
        </p:txBody>
      </p:sp>
    </p:spTree>
    <p:extLst>
      <p:ext uri="{BB962C8B-B14F-4D97-AF65-F5344CB8AC3E}">
        <p14:creationId xmlns:p14="http://schemas.microsoft.com/office/powerpoint/2010/main" val="4289501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AC8F77-C0D4-4B26-BF9F-25F880DB228B}"/>
              </a:ext>
            </a:extLst>
          </p:cNvPr>
          <p:cNvSpPr txBox="1"/>
          <p:nvPr/>
        </p:nvSpPr>
        <p:spPr>
          <a:xfrm>
            <a:off x="469900" y="190500"/>
            <a:ext cx="9697212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omic Sans MS - 24"/>
              </a:rPr>
              <a:t>Label the landforms and water on this part of the trail.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31368-D036-4375-B4AF-9421348BB56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876300"/>
            <a:ext cx="6586855" cy="484466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3145218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BCE61A-80F0-4014-9DBE-152E07FB24B2}"/>
              </a:ext>
            </a:extLst>
          </p:cNvPr>
          <p:cNvSpPr txBox="1"/>
          <p:nvPr/>
        </p:nvSpPr>
        <p:spPr>
          <a:xfrm>
            <a:off x="1282700" y="228600"/>
            <a:ext cx="9697212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omic Sans MS - 24"/>
              </a:rPr>
              <a:t>Label the directions on this part of the trail.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F668B-6F3A-4F49-9C83-D63CE571E7C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054100"/>
            <a:ext cx="8602345" cy="425157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1029632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</Words>
  <Application>Microsoft Office PowerPoint</Application>
  <PresentationFormat>Custom</PresentationFormat>
  <Paragraphs>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Comic Sans MS - 18</vt:lpstr>
      <vt:lpstr>Comic Sans MS - 48</vt:lpstr>
      <vt:lpstr>Calibri Light</vt:lpstr>
      <vt:lpstr>Comic Sans MS - 36</vt:lpstr>
      <vt:lpstr>Arial</vt:lpstr>
      <vt:lpstr>Calibri</vt:lpstr>
      <vt:lpstr>Comic Sans MS - 24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Diane Johnson</dc:creator>
  <cp:lastModifiedBy>Diane Johnson</cp:lastModifiedBy>
  <cp:revision>1</cp:revision>
  <dcterms:created xsi:type="dcterms:W3CDTF">2019-12-03T17:26:41Z</dcterms:created>
  <dcterms:modified xsi:type="dcterms:W3CDTF">2019-12-03T17:26:41Z</dcterms:modified>
</cp:coreProperties>
</file>