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f1090e4287ec26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f1090e4287ec26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574b75e4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574b75e4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574b75e4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574b75e4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574b75e4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574b75e4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4574b75e4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4574b75e4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574b75e46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574b75e46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4574b75e46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4574b75e46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 Musher Bibs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Secret Forest Playschool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1572600" y="4268857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Materials and first steps- teacher prep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944333" cy="392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9133" y="152400"/>
            <a:ext cx="2944333" cy="392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5875" y="152400"/>
            <a:ext cx="2645728" cy="392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1402800" y="42322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Ironing on race numbers and decorating race bibs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0000" y="152400"/>
            <a:ext cx="5234363" cy="392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488" y="152400"/>
            <a:ext cx="2944333" cy="392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1638400" y="42543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Front and back views.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0" y="165450"/>
            <a:ext cx="4414101" cy="331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165450"/>
            <a:ext cx="4353401" cy="3265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1572600" y="42772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Dog sledding field trip to Positive Energy Outdoors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7250"/>
            <a:ext cx="5234363" cy="3925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9163" y="765475"/>
            <a:ext cx="3452440" cy="2589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20125" y="4238225"/>
            <a:ext cx="8581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 Mushers wearing their bibs to the start of the Beargrease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1962" y="108275"/>
            <a:ext cx="3420087" cy="39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319500" y="4230575"/>
            <a:ext cx="84825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SFP’s Mini Mushers attended the Beargrease Banquet and got a picture with Ryan Redington- 1st place finisher and winner of the Humanitarian Award</a:t>
            </a: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500" y="108275"/>
            <a:ext cx="5234363" cy="392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9500" y="4230575"/>
            <a:ext cx="81846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years after leaving Playschool, I spotted these hanging in one of my former student’s bedrooms- pretty sweet that these are still being treasured.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0750" y="97250"/>
            <a:ext cx="5234363" cy="3925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