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7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078E6C89-58D3-1D45-983F-3289FC4505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1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98410F-6CAB-6B4B-B92A-96F33EFF827B}" type="slidenum">
              <a:rPr lang="en-US"/>
              <a:pPr/>
              <a:t>1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54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9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7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17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4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56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6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99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835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2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Exercise Wheel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5" name="Picture Placeholder 4" descr="2013-02-26 21.18.2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Winner’s Trophy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DSC_005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4" t="7473" r="17115"/>
          <a:stretch/>
        </p:blipFill>
        <p:spPr>
          <a:xfrm>
            <a:off x="2362200" y="1600200"/>
            <a:ext cx="5334000" cy="4733454"/>
          </a:xfrm>
        </p:spPr>
      </p:pic>
    </p:spTree>
    <p:extLst>
      <p:ext uri="{BB962C8B-B14F-4D97-AF65-F5344CB8AC3E}">
        <p14:creationId xmlns:p14="http://schemas.microsoft.com/office/powerpoint/2010/main" val="245299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Headquarters Sign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DSC_01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1415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Iditarod Trail Safety Cabin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DSC_02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6035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Dump Truck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DSC_067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3614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Snow Hook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5" name="Content Placeholder 4" descr="2015-03-04 15.37.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8409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Sled and Mandatory Gear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5-03-04 14.14.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3854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295400"/>
            <a:ext cx="2819400" cy="1143000"/>
          </a:xfrm>
        </p:spPr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Start Line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5-03-08 15.46.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1447800" y="838200"/>
            <a:ext cx="9837416" cy="5410200"/>
          </a:xfrm>
        </p:spPr>
      </p:pic>
    </p:spTree>
    <p:extLst>
      <p:ext uri="{BB962C8B-B14F-4D97-AF65-F5344CB8AC3E}">
        <p14:creationId xmlns:p14="http://schemas.microsoft.com/office/powerpoint/2010/main" val="3078819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6400" y="1295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Food Cache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3-06-20 18.34.5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1426339" y="609600"/>
            <a:ext cx="9698861" cy="5334000"/>
          </a:xfrm>
        </p:spPr>
      </p:pic>
    </p:spTree>
    <p:extLst>
      <p:ext uri="{BB962C8B-B14F-4D97-AF65-F5344CB8AC3E}">
        <p14:creationId xmlns:p14="http://schemas.microsoft.com/office/powerpoint/2010/main" val="421399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Bush Planes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3-06-21 17.29.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585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7800" y="1219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Dog Food</a:t>
            </a:r>
            <a:br>
              <a:rPr lang="en-US" dirty="0" smtClean="0">
                <a:latin typeface="PuppyBellies"/>
                <a:cs typeface="PuppyBellies"/>
              </a:rPr>
            </a:br>
            <a:r>
              <a:rPr lang="en-US" dirty="0" smtClean="0">
                <a:latin typeface="PuppyBellies"/>
                <a:cs typeface="PuppyBellies"/>
              </a:rPr>
              <a:t>Cooker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3-06-23 19.57.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1981200" y="533400"/>
            <a:ext cx="9837416" cy="5410200"/>
          </a:xfrm>
        </p:spPr>
      </p:pic>
    </p:spTree>
    <p:extLst>
      <p:ext uri="{BB962C8B-B14F-4D97-AF65-F5344CB8AC3E}">
        <p14:creationId xmlns:p14="http://schemas.microsoft.com/office/powerpoint/2010/main" val="129028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Dog House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7" name="Content Placeholder 6" descr="2013-02-26 21.32.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4270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7800" y="1828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Food Cooler and</a:t>
            </a:r>
            <a:br>
              <a:rPr lang="en-US" dirty="0" smtClean="0">
                <a:latin typeface="PuppyBellies"/>
                <a:cs typeface="PuppyBellies"/>
              </a:rPr>
            </a:br>
            <a:r>
              <a:rPr lang="en-US" dirty="0" smtClean="0">
                <a:latin typeface="PuppyBellies"/>
                <a:cs typeface="PuppyBellies"/>
              </a:rPr>
              <a:t>Dog Dishes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3-06-23 19.57.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1600200" y="457200"/>
            <a:ext cx="9975971" cy="5486400"/>
          </a:xfrm>
        </p:spPr>
      </p:pic>
    </p:spTree>
    <p:extLst>
      <p:ext uri="{BB962C8B-B14F-4D97-AF65-F5344CB8AC3E}">
        <p14:creationId xmlns:p14="http://schemas.microsoft.com/office/powerpoint/2010/main" val="1483623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Dog Yard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3-06-26 21.27.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4405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1828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Trail Marker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4-06-19 11.58.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1676400" y="609600"/>
            <a:ext cx="9753600" cy="5364104"/>
          </a:xfrm>
        </p:spPr>
      </p:pic>
    </p:spTree>
    <p:extLst>
      <p:ext uri="{BB962C8B-B14F-4D97-AF65-F5344CB8AC3E}">
        <p14:creationId xmlns:p14="http://schemas.microsoft.com/office/powerpoint/2010/main" val="1894531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0200" y="1219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Barrel Dog House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5-01-17 10.48.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1752600" y="533400"/>
            <a:ext cx="9560306" cy="5257800"/>
          </a:xfrm>
        </p:spPr>
      </p:pic>
    </p:spTree>
    <p:extLst>
      <p:ext uri="{BB962C8B-B14F-4D97-AF65-F5344CB8AC3E}">
        <p14:creationId xmlns:p14="http://schemas.microsoft.com/office/powerpoint/2010/main" val="1771957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52600" y="1600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Outhouse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5-01-18 08.02.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1765804" y="609600"/>
            <a:ext cx="9283196" cy="5105400"/>
          </a:xfrm>
        </p:spPr>
      </p:pic>
    </p:spTree>
    <p:extLst>
      <p:ext uri="{BB962C8B-B14F-4D97-AF65-F5344CB8AC3E}">
        <p14:creationId xmlns:p14="http://schemas.microsoft.com/office/powerpoint/2010/main" val="4251896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5400" y="1371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Snow Shoes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5-01-18 08.16.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1524000" y="457200"/>
            <a:ext cx="10253082" cy="5638800"/>
          </a:xfrm>
        </p:spPr>
      </p:pic>
    </p:spTree>
    <p:extLst>
      <p:ext uri="{BB962C8B-B14F-4D97-AF65-F5344CB8AC3E}">
        <p14:creationId xmlns:p14="http://schemas.microsoft.com/office/powerpoint/2010/main" val="2465766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Snow Machine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Machines-585x4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b="133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0168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Dog Yard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3-02-27 18.26.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3533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Sled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3-02-27 19.48.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57200" y="15700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132398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Cargo Sled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4-03-01 16.57.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8469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Dog Truck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3-02-27 14.02.37-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r="17836" b="8753"/>
          <a:stretch/>
        </p:blipFill>
        <p:spPr>
          <a:xfrm>
            <a:off x="1219200" y="1524000"/>
            <a:ext cx="7239000" cy="4845411"/>
          </a:xfrm>
        </p:spPr>
      </p:pic>
    </p:spTree>
    <p:extLst>
      <p:ext uri="{BB962C8B-B14F-4D97-AF65-F5344CB8AC3E}">
        <p14:creationId xmlns:p14="http://schemas.microsoft.com/office/powerpoint/2010/main" val="372233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Bush Plane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4-03-04 12.58.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0967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Arctic Tent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DSC_05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2021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5400" y="1066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Harness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DSC_076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1676400" y="533400"/>
            <a:ext cx="10114527" cy="5562600"/>
          </a:xfrm>
        </p:spPr>
      </p:pic>
    </p:spTree>
    <p:extLst>
      <p:ext uri="{BB962C8B-B14F-4D97-AF65-F5344CB8AC3E}">
        <p14:creationId xmlns:p14="http://schemas.microsoft.com/office/powerpoint/2010/main" val="3561548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PuppyBellies"/>
                <a:cs typeface="PuppyBellies"/>
              </a:rPr>
              <a:t>Dryland</a:t>
            </a:r>
            <a:r>
              <a:rPr lang="en-US" dirty="0" smtClean="0">
                <a:latin typeface="PuppyBellies"/>
                <a:cs typeface="PuppyBellies"/>
              </a:rPr>
              <a:t> Training Cart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wheeled ca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510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Dog Sled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3-03-01 23.11.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587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Finishing Arch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4-03-11 00.38.1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15146"/>
          <a:stretch/>
        </p:blipFill>
        <p:spPr>
          <a:xfrm>
            <a:off x="914400" y="1371600"/>
            <a:ext cx="7201628" cy="5029200"/>
          </a:xfrm>
        </p:spPr>
      </p:pic>
    </p:spTree>
    <p:extLst>
      <p:ext uri="{BB962C8B-B14F-4D97-AF65-F5344CB8AC3E}">
        <p14:creationId xmlns:p14="http://schemas.microsoft.com/office/powerpoint/2010/main" val="404274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Dog Sled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013-03-02 14.13.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3076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Finishers’ Belt Buckle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232323232_fp635;;_nu=3279_639_468_WSNRCG=376_92_6_932_nu0mr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9348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Dog Truck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DSC_00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856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1143000"/>
          </a:xfrm>
        </p:spPr>
        <p:txBody>
          <a:bodyPr/>
          <a:lstStyle/>
          <a:p>
            <a:r>
              <a:rPr lang="en-US" dirty="0" smtClean="0">
                <a:latin typeface="PuppyBellies"/>
                <a:cs typeface="PuppyBellies"/>
              </a:rPr>
              <a:t>Red Lantern</a:t>
            </a:r>
            <a:br>
              <a:rPr lang="en-US" dirty="0" smtClean="0">
                <a:latin typeface="PuppyBellies"/>
                <a:cs typeface="PuppyBellies"/>
              </a:rPr>
            </a:br>
            <a:r>
              <a:rPr lang="en-US" dirty="0" smtClean="0">
                <a:latin typeface="PuppyBellies"/>
                <a:cs typeface="PuppyBellies"/>
              </a:rPr>
              <a:t>Trophy</a:t>
            </a:r>
            <a:endParaRPr lang="en-US" dirty="0">
              <a:latin typeface="PuppyBellies"/>
              <a:cs typeface="PuppyBellies"/>
            </a:endParaRPr>
          </a:p>
        </p:txBody>
      </p:sp>
      <p:pic>
        <p:nvPicPr>
          <p:cNvPr id="4" name="Content Placeholder 3" descr="DSC_004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17880" r="5880" b="8753"/>
          <a:stretch/>
        </p:blipFill>
        <p:spPr>
          <a:xfrm rot="5400000">
            <a:off x="3172456" y="1551944"/>
            <a:ext cx="6172201" cy="3677914"/>
          </a:xfrm>
        </p:spPr>
      </p:pic>
    </p:spTree>
    <p:extLst>
      <p:ext uri="{BB962C8B-B14F-4D97-AF65-F5344CB8AC3E}">
        <p14:creationId xmlns:p14="http://schemas.microsoft.com/office/powerpoint/2010/main" val="3321222907"/>
      </p:ext>
    </p:extLst>
  </p:cSld>
  <p:clrMapOvr>
    <a:masterClrMapping/>
  </p:clrMapOvr>
</p:sld>
</file>

<file path=ppt/theme/theme1.xml><?xml version="1.0" encoding="utf-8"?>
<a:theme xmlns:a="http://schemas.openxmlformats.org/drawingml/2006/main" name="TM10077575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TM10077575</Template>
  <TotalTime>81</TotalTime>
  <Words>73</Words>
  <Application>Microsoft Macintosh PowerPoint</Application>
  <PresentationFormat>On-screen Show (4:3)</PresentationFormat>
  <Paragraphs>34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TM10077575</vt:lpstr>
      <vt:lpstr>Exercise Wheel</vt:lpstr>
      <vt:lpstr>Dog House</vt:lpstr>
      <vt:lpstr>Dog Truck</vt:lpstr>
      <vt:lpstr>Dog Sled</vt:lpstr>
      <vt:lpstr>Finishing Arch</vt:lpstr>
      <vt:lpstr>Dog Sled</vt:lpstr>
      <vt:lpstr>Finishers’ Belt Buckle</vt:lpstr>
      <vt:lpstr>Dog Truck</vt:lpstr>
      <vt:lpstr>Red Lantern Trophy</vt:lpstr>
      <vt:lpstr>Winner’s Trophy</vt:lpstr>
      <vt:lpstr>Headquarters Sign</vt:lpstr>
      <vt:lpstr>Iditarod Trail Safety Cabin</vt:lpstr>
      <vt:lpstr>Dump Truck</vt:lpstr>
      <vt:lpstr>Snow Hook</vt:lpstr>
      <vt:lpstr>Sled and Mandatory Gear</vt:lpstr>
      <vt:lpstr>Start Line</vt:lpstr>
      <vt:lpstr>Food Cache</vt:lpstr>
      <vt:lpstr>Bush Planes</vt:lpstr>
      <vt:lpstr>Dog Food Cooker</vt:lpstr>
      <vt:lpstr>Food Cooler and Dog Dishes</vt:lpstr>
      <vt:lpstr>Dog Yard</vt:lpstr>
      <vt:lpstr>Trail Marker</vt:lpstr>
      <vt:lpstr>Barrel Dog House</vt:lpstr>
      <vt:lpstr>Outhouse</vt:lpstr>
      <vt:lpstr>Snow Shoes</vt:lpstr>
      <vt:lpstr>Snow Machine</vt:lpstr>
      <vt:lpstr>Dog Yard</vt:lpstr>
      <vt:lpstr>Sled</vt:lpstr>
      <vt:lpstr>Cargo Sled</vt:lpstr>
      <vt:lpstr>Bush Plane</vt:lpstr>
      <vt:lpstr>Arctic Tent</vt:lpstr>
      <vt:lpstr>Harness</vt:lpstr>
      <vt:lpstr>Dryland Training Cart</vt:lpstr>
    </vt:vector>
  </TitlesOfParts>
  <Manager/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Exercise Wheel</dc:title>
  <dc:subject/>
  <dc:creator/>
  <cp:keywords/>
  <dc:description/>
  <cp:lastModifiedBy>gilman school</cp:lastModifiedBy>
  <cp:revision>12</cp:revision>
  <dcterms:created xsi:type="dcterms:W3CDTF">2005-11-16T23:15:13Z</dcterms:created>
  <dcterms:modified xsi:type="dcterms:W3CDTF">2018-02-08T03:27:18Z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TC100775751033</vt:lpwstr>
  </property>
</Properties>
</file>